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3" r:id="rId1"/>
  </p:sldMasterIdLst>
  <p:notesMasterIdLst>
    <p:notesMasterId r:id="rId116"/>
  </p:notesMasterIdLst>
  <p:sldIdLst>
    <p:sldId id="256" r:id="rId2"/>
    <p:sldId id="262" r:id="rId3"/>
    <p:sldId id="257" r:id="rId4"/>
    <p:sldId id="260" r:id="rId5"/>
    <p:sldId id="367" r:id="rId6"/>
    <p:sldId id="364" r:id="rId7"/>
    <p:sldId id="368" r:id="rId8"/>
    <p:sldId id="369" r:id="rId9"/>
    <p:sldId id="371" r:id="rId10"/>
    <p:sldId id="372" r:id="rId11"/>
    <p:sldId id="373" r:id="rId12"/>
    <p:sldId id="265" r:id="rId13"/>
    <p:sldId id="264" r:id="rId14"/>
    <p:sldId id="398" r:id="rId15"/>
    <p:sldId id="263" r:id="rId16"/>
    <p:sldId id="267" r:id="rId17"/>
    <p:sldId id="362" r:id="rId18"/>
    <p:sldId id="361" r:id="rId19"/>
    <p:sldId id="269" r:id="rId20"/>
    <p:sldId id="334" r:id="rId21"/>
    <p:sldId id="374" r:id="rId22"/>
    <p:sldId id="332" r:id="rId23"/>
    <p:sldId id="377" r:id="rId24"/>
    <p:sldId id="378" r:id="rId25"/>
    <p:sldId id="379" r:id="rId26"/>
    <p:sldId id="380" r:id="rId27"/>
    <p:sldId id="273" r:id="rId28"/>
    <p:sldId id="274" r:id="rId29"/>
    <p:sldId id="272" r:id="rId30"/>
    <p:sldId id="335" r:id="rId31"/>
    <p:sldId id="336" r:id="rId32"/>
    <p:sldId id="337" r:id="rId33"/>
    <p:sldId id="270" r:id="rId34"/>
    <p:sldId id="338" r:id="rId35"/>
    <p:sldId id="271" r:id="rId36"/>
    <p:sldId id="376" r:id="rId37"/>
    <p:sldId id="385" r:id="rId38"/>
    <p:sldId id="386" r:id="rId39"/>
    <p:sldId id="387" r:id="rId40"/>
    <p:sldId id="388" r:id="rId41"/>
    <p:sldId id="389" r:id="rId42"/>
    <p:sldId id="390" r:id="rId43"/>
    <p:sldId id="393" r:id="rId44"/>
    <p:sldId id="391" r:id="rId45"/>
    <p:sldId id="392" r:id="rId46"/>
    <p:sldId id="412" r:id="rId47"/>
    <p:sldId id="416" r:id="rId48"/>
    <p:sldId id="415" r:id="rId49"/>
    <p:sldId id="417" r:id="rId50"/>
    <p:sldId id="419" r:id="rId51"/>
    <p:sldId id="426" r:id="rId52"/>
    <p:sldId id="418" r:id="rId53"/>
    <p:sldId id="394" r:id="rId54"/>
    <p:sldId id="396" r:id="rId55"/>
    <p:sldId id="409" r:id="rId56"/>
    <p:sldId id="333" r:id="rId57"/>
    <p:sldId id="340" r:id="rId58"/>
    <p:sldId id="397" r:id="rId59"/>
    <p:sldId id="342" r:id="rId60"/>
    <p:sldId id="381" r:id="rId61"/>
    <p:sldId id="399" r:id="rId62"/>
    <p:sldId id="400" r:id="rId63"/>
    <p:sldId id="401" r:id="rId64"/>
    <p:sldId id="413" r:id="rId65"/>
    <p:sldId id="414" r:id="rId66"/>
    <p:sldId id="410" r:id="rId67"/>
    <p:sldId id="402" r:id="rId68"/>
    <p:sldId id="403" r:id="rId69"/>
    <p:sldId id="344" r:id="rId70"/>
    <p:sldId id="404" r:id="rId71"/>
    <p:sldId id="405" r:id="rId72"/>
    <p:sldId id="406" r:id="rId73"/>
    <p:sldId id="407" r:id="rId74"/>
    <p:sldId id="382" r:id="rId75"/>
    <p:sldId id="421" r:id="rId76"/>
    <p:sldId id="422" r:id="rId77"/>
    <p:sldId id="429" r:id="rId78"/>
    <p:sldId id="423" r:id="rId79"/>
    <p:sldId id="341" r:id="rId80"/>
    <p:sldId id="408" r:id="rId81"/>
    <p:sldId id="286" r:id="rId82"/>
    <p:sldId id="278" r:id="rId83"/>
    <p:sldId id="428" r:id="rId84"/>
    <p:sldId id="427" r:id="rId85"/>
    <p:sldId id="287" r:id="rId86"/>
    <p:sldId id="288" r:id="rId87"/>
    <p:sldId id="289" r:id="rId88"/>
    <p:sldId id="345" r:id="rId89"/>
    <p:sldId id="346" r:id="rId90"/>
    <p:sldId id="290" r:id="rId91"/>
    <p:sldId id="291" r:id="rId92"/>
    <p:sldId id="292" r:id="rId93"/>
    <p:sldId id="347" r:id="rId94"/>
    <p:sldId id="296" r:id="rId95"/>
    <p:sldId id="297" r:id="rId96"/>
    <p:sldId id="363" r:id="rId97"/>
    <p:sldId id="348" r:id="rId98"/>
    <p:sldId id="349" r:id="rId99"/>
    <p:sldId id="302" r:id="rId100"/>
    <p:sldId id="303" r:id="rId101"/>
    <p:sldId id="351" r:id="rId102"/>
    <p:sldId id="350" r:id="rId103"/>
    <p:sldId id="304" r:id="rId104"/>
    <p:sldId id="305" r:id="rId105"/>
    <p:sldId id="331" r:id="rId106"/>
    <p:sldId id="352" r:id="rId107"/>
    <p:sldId id="306" r:id="rId108"/>
    <p:sldId id="307" r:id="rId109"/>
    <p:sldId id="308" r:id="rId110"/>
    <p:sldId id="309" r:id="rId111"/>
    <p:sldId id="425" r:id="rId112"/>
    <p:sldId id="325" r:id="rId113"/>
    <p:sldId id="326" r:id="rId114"/>
    <p:sldId id="327" r:id="rId1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FF6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0" autoAdjust="0"/>
    <p:restoredTop sz="72886" autoAdjust="0"/>
  </p:normalViewPr>
  <p:slideViewPr>
    <p:cSldViewPr snapToGrid="0">
      <p:cViewPr varScale="1">
        <p:scale>
          <a:sx n="77" d="100"/>
          <a:sy n="77" d="100"/>
        </p:scale>
        <p:origin x="1020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7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6110CB-2194-440B-80CC-2B0255EC1F8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17A47C-6CE7-4A7B-A63E-B745C6F43F1C}">
      <dgm:prSet phldrT="[Text]"/>
      <dgm:spPr/>
      <dgm:t>
        <a:bodyPr/>
        <a:lstStyle/>
        <a:p>
          <a:r>
            <a:rPr lang="en-US" b="1" dirty="0">
              <a:latin typeface="Roboto" pitchFamily="2" charset="0"/>
              <a:ea typeface="Roboto" pitchFamily="2" charset="0"/>
            </a:rPr>
            <a:t>API but not Web Service</a:t>
          </a:r>
        </a:p>
      </dgm:t>
    </dgm:pt>
    <dgm:pt modelId="{B63A86CB-739E-4C56-94E6-7DCFF00AFB11}" type="parTrans" cxnId="{9E479C77-FC76-41EC-B5C5-E42FAB9F1646}">
      <dgm:prSet/>
      <dgm:spPr/>
      <dgm:t>
        <a:bodyPr/>
        <a:lstStyle/>
        <a:p>
          <a:endParaRPr lang="en-US"/>
        </a:p>
      </dgm:t>
    </dgm:pt>
    <dgm:pt modelId="{AF84F510-9578-46E0-B833-60FB633FB26E}" type="sibTrans" cxnId="{9E479C77-FC76-41EC-B5C5-E42FAB9F1646}">
      <dgm:prSet/>
      <dgm:spPr/>
      <dgm:t>
        <a:bodyPr/>
        <a:lstStyle/>
        <a:p>
          <a:endParaRPr lang="en-US"/>
        </a:p>
      </dgm:t>
    </dgm:pt>
    <dgm:pt modelId="{B1EFF8F7-E276-4A21-87C5-3F5EECF2540B}">
      <dgm:prSet phldrT="[Text]"/>
      <dgm:spPr>
        <a:solidFill>
          <a:schemeClr val="accent3">
            <a:alpha val="90000"/>
          </a:schemeClr>
        </a:solidFill>
        <a:ln>
          <a:noFill/>
        </a:ln>
      </dgm:spPr>
      <dgm:t>
        <a:bodyPr/>
        <a:lstStyle/>
        <a:p>
          <a:r>
            <a:rPr lang="en-US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App that requires pinch-zoom</a:t>
          </a:r>
        </a:p>
      </dgm:t>
    </dgm:pt>
    <dgm:pt modelId="{153A5D43-870C-4024-A606-1175A28AF1EB}" type="parTrans" cxnId="{CEE7C857-0231-4D99-B43C-C8FE24F618D8}">
      <dgm:prSet/>
      <dgm:spPr/>
      <dgm:t>
        <a:bodyPr/>
        <a:lstStyle/>
        <a:p>
          <a:endParaRPr lang="en-US"/>
        </a:p>
      </dgm:t>
    </dgm:pt>
    <dgm:pt modelId="{3F9E2EE9-2B67-420F-B689-403F223EF6E2}" type="sibTrans" cxnId="{CEE7C857-0231-4D99-B43C-C8FE24F618D8}">
      <dgm:prSet/>
      <dgm:spPr/>
      <dgm:t>
        <a:bodyPr/>
        <a:lstStyle/>
        <a:p>
          <a:endParaRPr lang="en-US"/>
        </a:p>
      </dgm:t>
    </dgm:pt>
    <dgm:pt modelId="{96DFBA9F-DE70-46B4-AA41-75DC9ADACDF4}">
      <dgm:prSet phldrT="[Text]"/>
      <dgm:spPr/>
      <dgm:t>
        <a:bodyPr/>
        <a:lstStyle/>
        <a:p>
          <a:r>
            <a:rPr lang="en-US" b="1" dirty="0">
              <a:latin typeface="Roboto" pitchFamily="2" charset="0"/>
              <a:ea typeface="Roboto" pitchFamily="2" charset="0"/>
            </a:rPr>
            <a:t>Web Service</a:t>
          </a:r>
        </a:p>
      </dgm:t>
    </dgm:pt>
    <dgm:pt modelId="{17C2D378-0999-47EE-B9C6-5EB70C07A149}" type="parTrans" cxnId="{6119DCDB-3799-40C8-A72B-275814CE86D5}">
      <dgm:prSet/>
      <dgm:spPr/>
      <dgm:t>
        <a:bodyPr/>
        <a:lstStyle/>
        <a:p>
          <a:endParaRPr lang="en-US"/>
        </a:p>
      </dgm:t>
    </dgm:pt>
    <dgm:pt modelId="{8155033F-DF26-4C6B-B4E3-5B0554C9A943}" type="sibTrans" cxnId="{6119DCDB-3799-40C8-A72B-275814CE86D5}">
      <dgm:prSet/>
      <dgm:spPr/>
      <dgm:t>
        <a:bodyPr/>
        <a:lstStyle/>
        <a:p>
          <a:endParaRPr lang="en-US"/>
        </a:p>
      </dgm:t>
    </dgm:pt>
    <dgm:pt modelId="{13F19BF5-B0EB-429E-9D36-56C924254BB3}">
      <dgm:prSet phldrT="[Text]"/>
      <dgm:spPr>
        <a:solidFill>
          <a:schemeClr val="accent3">
            <a:alpha val="90000"/>
          </a:schemeClr>
        </a:solidFill>
        <a:ln>
          <a:noFill/>
        </a:ln>
      </dgm:spPr>
      <dgm:t>
        <a:bodyPr/>
        <a:lstStyle/>
        <a:p>
          <a:r>
            <a:rPr lang="en-US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Include Google Ads in your website</a:t>
          </a:r>
        </a:p>
      </dgm:t>
    </dgm:pt>
    <dgm:pt modelId="{B60F00A4-A7F5-4EDF-980B-FD5BABC09BA2}" type="parTrans" cxnId="{D7F2F3C4-FE24-4CFC-8357-BAE6E2F32299}">
      <dgm:prSet/>
      <dgm:spPr/>
      <dgm:t>
        <a:bodyPr/>
        <a:lstStyle/>
        <a:p>
          <a:endParaRPr lang="en-US"/>
        </a:p>
      </dgm:t>
    </dgm:pt>
    <dgm:pt modelId="{904E63D4-9E3D-46A8-8263-434D8A221F70}" type="sibTrans" cxnId="{D7F2F3C4-FE24-4CFC-8357-BAE6E2F32299}">
      <dgm:prSet/>
      <dgm:spPr/>
      <dgm:t>
        <a:bodyPr/>
        <a:lstStyle/>
        <a:p>
          <a:endParaRPr lang="en-US"/>
        </a:p>
      </dgm:t>
    </dgm:pt>
    <dgm:pt modelId="{40601A88-DD08-4CA2-BB0C-2DBCBEC9F9C2}">
      <dgm:prSet phldrT="[Text]"/>
      <dgm:spPr>
        <a:solidFill>
          <a:schemeClr val="accent3">
            <a:alpha val="90000"/>
          </a:schemeClr>
        </a:solidFill>
        <a:ln>
          <a:noFill/>
        </a:ln>
      </dgm:spPr>
      <dgm:t>
        <a:bodyPr/>
        <a:lstStyle/>
        <a:p>
          <a:r>
            <a:rPr lang="en-US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Interact with printers</a:t>
          </a:r>
        </a:p>
      </dgm:t>
    </dgm:pt>
    <dgm:pt modelId="{BF0E0D03-56D3-4463-AA0D-AE42AB847F21}" type="parTrans" cxnId="{E4020DCF-0B05-4A99-A949-32619A8F5368}">
      <dgm:prSet/>
      <dgm:spPr/>
      <dgm:t>
        <a:bodyPr/>
        <a:lstStyle/>
        <a:p>
          <a:endParaRPr lang="en-US"/>
        </a:p>
      </dgm:t>
    </dgm:pt>
    <dgm:pt modelId="{674D2304-54AD-4823-85D5-28DC25B6052F}" type="sibTrans" cxnId="{E4020DCF-0B05-4A99-A949-32619A8F5368}">
      <dgm:prSet/>
      <dgm:spPr/>
      <dgm:t>
        <a:bodyPr/>
        <a:lstStyle/>
        <a:p>
          <a:endParaRPr lang="en-US"/>
        </a:p>
      </dgm:t>
    </dgm:pt>
    <dgm:pt modelId="{8F69759B-2196-4A4E-908A-3C0E7B60E28D}">
      <dgm:prSet/>
      <dgm:spPr>
        <a:solidFill>
          <a:schemeClr val="accent3">
            <a:alpha val="90000"/>
          </a:schemeClr>
        </a:solidFill>
        <a:ln>
          <a:noFill/>
        </a:ln>
      </dgm:spPr>
      <dgm:t>
        <a:bodyPr/>
        <a:lstStyle/>
        <a:p>
          <a:r>
            <a:rPr lang="en-US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App that sends push notifications</a:t>
          </a:r>
        </a:p>
      </dgm:t>
    </dgm:pt>
    <dgm:pt modelId="{DEE4B4FD-B859-4F28-BD0A-12FCFDBF1991}" type="parTrans" cxnId="{7A8A8313-B1E7-4BB7-BBE7-C6C577863422}">
      <dgm:prSet/>
      <dgm:spPr/>
      <dgm:t>
        <a:bodyPr/>
        <a:lstStyle/>
        <a:p>
          <a:endParaRPr lang="en-US"/>
        </a:p>
      </dgm:t>
    </dgm:pt>
    <dgm:pt modelId="{27DE6A79-393E-43E0-8A74-C35FFC75ABF4}" type="sibTrans" cxnId="{7A8A8313-B1E7-4BB7-BBE7-C6C577863422}">
      <dgm:prSet/>
      <dgm:spPr/>
      <dgm:t>
        <a:bodyPr/>
        <a:lstStyle/>
        <a:p>
          <a:endParaRPr lang="en-US"/>
        </a:p>
      </dgm:t>
    </dgm:pt>
    <dgm:pt modelId="{789CB864-9883-45F1-AB01-C11190764BFC}">
      <dgm:prSet/>
      <dgm:spPr>
        <a:solidFill>
          <a:schemeClr val="accent3">
            <a:alpha val="90000"/>
          </a:schemeClr>
        </a:solidFill>
        <a:ln>
          <a:noFill/>
        </a:ln>
      </dgm:spPr>
      <dgm:t>
        <a:bodyPr/>
        <a:lstStyle/>
        <a:p>
          <a:r>
            <a:rPr lang="en-US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Use Facebook authentication</a:t>
          </a:r>
        </a:p>
      </dgm:t>
    </dgm:pt>
    <dgm:pt modelId="{279D65A5-08D8-4687-8F17-B8DD0EB59D1E}" type="parTrans" cxnId="{E76112A4-29F6-4A83-B23B-FDA4B010719A}">
      <dgm:prSet/>
      <dgm:spPr/>
      <dgm:t>
        <a:bodyPr/>
        <a:lstStyle/>
        <a:p>
          <a:endParaRPr lang="en-US"/>
        </a:p>
      </dgm:t>
    </dgm:pt>
    <dgm:pt modelId="{62FA1562-67B3-4C1A-87AA-46F31AF61394}" type="sibTrans" cxnId="{E76112A4-29F6-4A83-B23B-FDA4B010719A}">
      <dgm:prSet/>
      <dgm:spPr/>
      <dgm:t>
        <a:bodyPr/>
        <a:lstStyle/>
        <a:p>
          <a:endParaRPr lang="en-US"/>
        </a:p>
      </dgm:t>
    </dgm:pt>
    <dgm:pt modelId="{6711FB71-E122-4F0A-B069-D63B4030169C}">
      <dgm:prSet/>
      <dgm:spPr>
        <a:solidFill>
          <a:schemeClr val="accent3">
            <a:alpha val="90000"/>
          </a:schemeClr>
        </a:solidFill>
        <a:ln>
          <a:noFill/>
        </a:ln>
      </dgm:spPr>
      <dgm:t>
        <a:bodyPr/>
        <a:lstStyle/>
        <a:p>
          <a:r>
            <a:rPr lang="en-US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Interact with printers</a:t>
          </a:r>
        </a:p>
      </dgm:t>
    </dgm:pt>
    <dgm:pt modelId="{FF600BBC-8CFD-4029-8E03-BE046EE1F271}" type="parTrans" cxnId="{3A4B1C99-C211-406E-B2EA-B3EE17F01FA5}">
      <dgm:prSet/>
      <dgm:spPr/>
      <dgm:t>
        <a:bodyPr/>
        <a:lstStyle/>
        <a:p>
          <a:endParaRPr lang="en-US"/>
        </a:p>
      </dgm:t>
    </dgm:pt>
    <dgm:pt modelId="{FF56720D-72F7-400E-A9CE-5E845676F704}" type="sibTrans" cxnId="{3A4B1C99-C211-406E-B2EA-B3EE17F01FA5}">
      <dgm:prSet/>
      <dgm:spPr/>
      <dgm:t>
        <a:bodyPr/>
        <a:lstStyle/>
        <a:p>
          <a:endParaRPr lang="en-US"/>
        </a:p>
      </dgm:t>
    </dgm:pt>
    <dgm:pt modelId="{5E07B1CE-ADE0-409D-9E45-7996B42E7D2E}">
      <dgm:prSet/>
      <dgm:spPr>
        <a:solidFill>
          <a:schemeClr val="accent3">
            <a:alpha val="90000"/>
          </a:schemeClr>
        </a:solidFill>
        <a:ln>
          <a:noFill/>
        </a:ln>
      </dgm:spPr>
      <dgm:t>
        <a:bodyPr/>
        <a:lstStyle/>
        <a:p>
          <a:r>
            <a:rPr lang="en-US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App that uses an external address validation service</a:t>
          </a:r>
        </a:p>
      </dgm:t>
    </dgm:pt>
    <dgm:pt modelId="{BE3C1B9E-83AF-44DD-BA9A-937FA182E354}" type="parTrans" cxnId="{D77750F2-D840-42A1-8589-F5BA747BA24A}">
      <dgm:prSet/>
      <dgm:spPr/>
      <dgm:t>
        <a:bodyPr/>
        <a:lstStyle/>
        <a:p>
          <a:endParaRPr lang="en-US"/>
        </a:p>
      </dgm:t>
    </dgm:pt>
    <dgm:pt modelId="{997E340C-7542-4462-9B13-15F1E9D48204}" type="sibTrans" cxnId="{D77750F2-D840-42A1-8589-F5BA747BA24A}">
      <dgm:prSet/>
      <dgm:spPr/>
      <dgm:t>
        <a:bodyPr/>
        <a:lstStyle/>
        <a:p>
          <a:endParaRPr lang="en-US"/>
        </a:p>
      </dgm:t>
    </dgm:pt>
    <dgm:pt modelId="{A556ACA0-D807-4CF7-B699-F4C216EC91DE}" type="pres">
      <dgm:prSet presAssocID="{606110CB-2194-440B-80CC-2B0255EC1F89}" presName="Name0" presStyleCnt="0">
        <dgm:presLayoutVars>
          <dgm:dir/>
          <dgm:animLvl val="lvl"/>
          <dgm:resizeHandles val="exact"/>
        </dgm:presLayoutVars>
      </dgm:prSet>
      <dgm:spPr/>
    </dgm:pt>
    <dgm:pt modelId="{8097A08C-026F-4586-ACE3-1DCE99F0B731}" type="pres">
      <dgm:prSet presAssocID="{A817A47C-6CE7-4A7B-A63E-B745C6F43F1C}" presName="composite" presStyleCnt="0"/>
      <dgm:spPr/>
    </dgm:pt>
    <dgm:pt modelId="{4757F976-6979-41BE-91D9-62EAF0684B55}" type="pres">
      <dgm:prSet presAssocID="{A817A47C-6CE7-4A7B-A63E-B745C6F43F1C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C322F175-F1A2-444C-930C-3C236EEFFC26}" type="pres">
      <dgm:prSet presAssocID="{A817A47C-6CE7-4A7B-A63E-B745C6F43F1C}" presName="desTx" presStyleLbl="alignAccFollowNode1" presStyleIdx="0" presStyleCnt="2" custLinFactNeighborY="429">
        <dgm:presLayoutVars>
          <dgm:bulletEnabled val="1"/>
        </dgm:presLayoutVars>
      </dgm:prSet>
      <dgm:spPr/>
    </dgm:pt>
    <dgm:pt modelId="{5AC8874C-6389-44A8-8694-DB0D21527788}" type="pres">
      <dgm:prSet presAssocID="{AF84F510-9578-46E0-B833-60FB633FB26E}" presName="space" presStyleCnt="0"/>
      <dgm:spPr/>
    </dgm:pt>
    <dgm:pt modelId="{B96FC483-414D-473C-9BEB-C68BBB9C4DE5}" type="pres">
      <dgm:prSet presAssocID="{96DFBA9F-DE70-46B4-AA41-75DC9ADACDF4}" presName="composite" presStyleCnt="0"/>
      <dgm:spPr/>
    </dgm:pt>
    <dgm:pt modelId="{ACE533A8-9A6D-4190-8A39-380D18B185A3}" type="pres">
      <dgm:prSet presAssocID="{96DFBA9F-DE70-46B4-AA41-75DC9ADACDF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8E7AC41B-EDB2-4EBA-A681-ED045873DEFB}" type="pres">
      <dgm:prSet presAssocID="{96DFBA9F-DE70-46B4-AA41-75DC9ADACDF4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C25D6504-FCB3-4055-AC1F-3BA93B9C1A75}" type="presOf" srcId="{40601A88-DD08-4CA2-BB0C-2DBCBEC9F9C2}" destId="{C322F175-F1A2-444C-930C-3C236EEFFC26}" srcOrd="0" destOrd="1" presId="urn:microsoft.com/office/officeart/2005/8/layout/hList1"/>
    <dgm:cxn modelId="{7A8A8313-B1E7-4BB7-BBE7-C6C577863422}" srcId="{A817A47C-6CE7-4A7B-A63E-B745C6F43F1C}" destId="{8F69759B-2196-4A4E-908A-3C0E7B60E28D}" srcOrd="2" destOrd="0" parTransId="{DEE4B4FD-B859-4F28-BD0A-12FCFDBF1991}" sibTransId="{27DE6A79-393E-43E0-8A74-C35FFC75ABF4}"/>
    <dgm:cxn modelId="{C8D47318-687B-40ED-8C58-8A6CA4AA5417}" type="presOf" srcId="{6711FB71-E122-4F0A-B069-D63B4030169C}" destId="{8E7AC41B-EDB2-4EBA-A681-ED045873DEFB}" srcOrd="0" destOrd="3" presId="urn:microsoft.com/office/officeart/2005/8/layout/hList1"/>
    <dgm:cxn modelId="{A7603D3F-A0D2-4454-BB94-1E5225ED405E}" type="presOf" srcId="{789CB864-9883-45F1-AB01-C11190764BFC}" destId="{8E7AC41B-EDB2-4EBA-A681-ED045873DEFB}" srcOrd="0" destOrd="1" presId="urn:microsoft.com/office/officeart/2005/8/layout/hList1"/>
    <dgm:cxn modelId="{608CAD5B-48FD-4CDE-A0DC-C581E7D6F039}" type="presOf" srcId="{606110CB-2194-440B-80CC-2B0255EC1F89}" destId="{A556ACA0-D807-4CF7-B699-F4C216EC91DE}" srcOrd="0" destOrd="0" presId="urn:microsoft.com/office/officeart/2005/8/layout/hList1"/>
    <dgm:cxn modelId="{C04E9A57-F094-42EE-9AE3-B537C173A136}" type="presOf" srcId="{A817A47C-6CE7-4A7B-A63E-B745C6F43F1C}" destId="{4757F976-6979-41BE-91D9-62EAF0684B55}" srcOrd="0" destOrd="0" presId="urn:microsoft.com/office/officeart/2005/8/layout/hList1"/>
    <dgm:cxn modelId="{9E479C77-FC76-41EC-B5C5-E42FAB9F1646}" srcId="{606110CB-2194-440B-80CC-2B0255EC1F89}" destId="{A817A47C-6CE7-4A7B-A63E-B745C6F43F1C}" srcOrd="0" destOrd="0" parTransId="{B63A86CB-739E-4C56-94E6-7DCFF00AFB11}" sibTransId="{AF84F510-9578-46E0-B833-60FB633FB26E}"/>
    <dgm:cxn modelId="{CEE7C857-0231-4D99-B43C-C8FE24F618D8}" srcId="{A817A47C-6CE7-4A7B-A63E-B745C6F43F1C}" destId="{B1EFF8F7-E276-4A21-87C5-3F5EECF2540B}" srcOrd="0" destOrd="0" parTransId="{153A5D43-870C-4024-A606-1175A28AF1EB}" sibTransId="{3F9E2EE9-2B67-420F-B689-403F223EF6E2}"/>
    <dgm:cxn modelId="{D8993D7D-3DC8-40F2-931B-BA16AAA2AE54}" type="presOf" srcId="{B1EFF8F7-E276-4A21-87C5-3F5EECF2540B}" destId="{C322F175-F1A2-444C-930C-3C236EEFFC26}" srcOrd="0" destOrd="0" presId="urn:microsoft.com/office/officeart/2005/8/layout/hList1"/>
    <dgm:cxn modelId="{3A4B1C99-C211-406E-B2EA-B3EE17F01FA5}" srcId="{96DFBA9F-DE70-46B4-AA41-75DC9ADACDF4}" destId="{6711FB71-E122-4F0A-B069-D63B4030169C}" srcOrd="3" destOrd="0" parTransId="{FF600BBC-8CFD-4029-8E03-BE046EE1F271}" sibTransId="{FF56720D-72F7-400E-A9CE-5E845676F704}"/>
    <dgm:cxn modelId="{8DD2B99E-1152-45A9-83E0-18F030D8CC69}" type="presOf" srcId="{96DFBA9F-DE70-46B4-AA41-75DC9ADACDF4}" destId="{ACE533A8-9A6D-4190-8A39-380D18B185A3}" srcOrd="0" destOrd="0" presId="urn:microsoft.com/office/officeart/2005/8/layout/hList1"/>
    <dgm:cxn modelId="{E76112A4-29F6-4A83-B23B-FDA4B010719A}" srcId="{96DFBA9F-DE70-46B4-AA41-75DC9ADACDF4}" destId="{789CB864-9883-45F1-AB01-C11190764BFC}" srcOrd="1" destOrd="0" parTransId="{279D65A5-08D8-4687-8F17-B8DD0EB59D1E}" sibTransId="{62FA1562-67B3-4C1A-87AA-46F31AF61394}"/>
    <dgm:cxn modelId="{D876E1BF-78CC-4ED3-8C3B-D55023DAAEB5}" type="presOf" srcId="{13F19BF5-B0EB-429E-9D36-56C924254BB3}" destId="{8E7AC41B-EDB2-4EBA-A681-ED045873DEFB}" srcOrd="0" destOrd="0" presId="urn:microsoft.com/office/officeart/2005/8/layout/hList1"/>
    <dgm:cxn modelId="{B4CD24C0-5171-4C89-A86E-D196B4EE0CC1}" type="presOf" srcId="{5E07B1CE-ADE0-409D-9E45-7996B42E7D2E}" destId="{8E7AC41B-EDB2-4EBA-A681-ED045873DEFB}" srcOrd="0" destOrd="2" presId="urn:microsoft.com/office/officeart/2005/8/layout/hList1"/>
    <dgm:cxn modelId="{D7F2F3C4-FE24-4CFC-8357-BAE6E2F32299}" srcId="{96DFBA9F-DE70-46B4-AA41-75DC9ADACDF4}" destId="{13F19BF5-B0EB-429E-9D36-56C924254BB3}" srcOrd="0" destOrd="0" parTransId="{B60F00A4-A7F5-4EDF-980B-FD5BABC09BA2}" sibTransId="{904E63D4-9E3D-46A8-8263-434D8A221F70}"/>
    <dgm:cxn modelId="{E4020DCF-0B05-4A99-A949-32619A8F5368}" srcId="{A817A47C-6CE7-4A7B-A63E-B745C6F43F1C}" destId="{40601A88-DD08-4CA2-BB0C-2DBCBEC9F9C2}" srcOrd="1" destOrd="0" parTransId="{BF0E0D03-56D3-4463-AA0D-AE42AB847F21}" sibTransId="{674D2304-54AD-4823-85D5-28DC25B6052F}"/>
    <dgm:cxn modelId="{6119DCDB-3799-40C8-A72B-275814CE86D5}" srcId="{606110CB-2194-440B-80CC-2B0255EC1F89}" destId="{96DFBA9F-DE70-46B4-AA41-75DC9ADACDF4}" srcOrd="1" destOrd="0" parTransId="{17C2D378-0999-47EE-B9C6-5EB70C07A149}" sibTransId="{8155033F-DF26-4C6B-B4E3-5B0554C9A943}"/>
    <dgm:cxn modelId="{91C31AF2-3E06-4145-8A60-B5FE64E1B0C4}" type="presOf" srcId="{8F69759B-2196-4A4E-908A-3C0E7B60E28D}" destId="{C322F175-F1A2-444C-930C-3C236EEFFC26}" srcOrd="0" destOrd="2" presId="urn:microsoft.com/office/officeart/2005/8/layout/hList1"/>
    <dgm:cxn modelId="{D77750F2-D840-42A1-8589-F5BA747BA24A}" srcId="{96DFBA9F-DE70-46B4-AA41-75DC9ADACDF4}" destId="{5E07B1CE-ADE0-409D-9E45-7996B42E7D2E}" srcOrd="2" destOrd="0" parTransId="{BE3C1B9E-83AF-44DD-BA9A-937FA182E354}" sibTransId="{997E340C-7542-4462-9B13-15F1E9D48204}"/>
    <dgm:cxn modelId="{1E7F4CC3-8E42-4579-81F9-F30DACCEC3A5}" type="presParOf" srcId="{A556ACA0-D807-4CF7-B699-F4C216EC91DE}" destId="{8097A08C-026F-4586-ACE3-1DCE99F0B731}" srcOrd="0" destOrd="0" presId="urn:microsoft.com/office/officeart/2005/8/layout/hList1"/>
    <dgm:cxn modelId="{A76C440C-684A-4A2D-B2BD-46553ADFD3D7}" type="presParOf" srcId="{8097A08C-026F-4586-ACE3-1DCE99F0B731}" destId="{4757F976-6979-41BE-91D9-62EAF0684B55}" srcOrd="0" destOrd="0" presId="urn:microsoft.com/office/officeart/2005/8/layout/hList1"/>
    <dgm:cxn modelId="{4DA35104-BB38-4469-9264-84283BEFC02E}" type="presParOf" srcId="{8097A08C-026F-4586-ACE3-1DCE99F0B731}" destId="{C322F175-F1A2-444C-930C-3C236EEFFC26}" srcOrd="1" destOrd="0" presId="urn:microsoft.com/office/officeart/2005/8/layout/hList1"/>
    <dgm:cxn modelId="{89924BE2-CD88-4F44-8901-E16128252374}" type="presParOf" srcId="{A556ACA0-D807-4CF7-B699-F4C216EC91DE}" destId="{5AC8874C-6389-44A8-8694-DB0D21527788}" srcOrd="1" destOrd="0" presId="urn:microsoft.com/office/officeart/2005/8/layout/hList1"/>
    <dgm:cxn modelId="{554128F6-5478-4C85-A917-45C1EC45B831}" type="presParOf" srcId="{A556ACA0-D807-4CF7-B699-F4C216EC91DE}" destId="{B96FC483-414D-473C-9BEB-C68BBB9C4DE5}" srcOrd="2" destOrd="0" presId="urn:microsoft.com/office/officeart/2005/8/layout/hList1"/>
    <dgm:cxn modelId="{236A898D-06FA-44E7-9556-CBB306BA36D1}" type="presParOf" srcId="{B96FC483-414D-473C-9BEB-C68BBB9C4DE5}" destId="{ACE533A8-9A6D-4190-8A39-380D18B185A3}" srcOrd="0" destOrd="0" presId="urn:microsoft.com/office/officeart/2005/8/layout/hList1"/>
    <dgm:cxn modelId="{121439C0-B658-4016-8EFB-FED9A57A0586}" type="presParOf" srcId="{B96FC483-414D-473C-9BEB-C68BBB9C4DE5}" destId="{8E7AC41B-EDB2-4EBA-A681-ED045873DEF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211A56-EBAB-4258-91C0-66BB898A9AF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2FFFE7-294B-45B8-B351-F68756850F67}">
      <dgm:prSet phldrT="[Text]"/>
      <dgm:spPr/>
      <dgm:t>
        <a:bodyPr/>
        <a:lstStyle/>
        <a:p>
          <a:r>
            <a:rPr lang="en-US" b="1" dirty="0">
              <a:latin typeface="Roboto" pitchFamily="2" charset="0"/>
              <a:ea typeface="Roboto" pitchFamily="2" charset="0"/>
            </a:rPr>
            <a:t>Data Format</a:t>
          </a:r>
        </a:p>
      </dgm:t>
    </dgm:pt>
    <dgm:pt modelId="{3DDF3895-ACAC-4837-8EEE-0E3EC77B759C}" type="parTrans" cxnId="{5CB31F25-0C26-4004-9B43-29A85004F02A}">
      <dgm:prSet/>
      <dgm:spPr/>
      <dgm:t>
        <a:bodyPr/>
        <a:lstStyle/>
        <a:p>
          <a:endParaRPr lang="en-US"/>
        </a:p>
      </dgm:t>
    </dgm:pt>
    <dgm:pt modelId="{7F06CFBC-157A-4350-8D2D-D4FFB70CFB06}" type="sibTrans" cxnId="{5CB31F25-0C26-4004-9B43-29A85004F02A}">
      <dgm:prSet/>
      <dgm:spPr/>
      <dgm:t>
        <a:bodyPr/>
        <a:lstStyle/>
        <a:p>
          <a:endParaRPr lang="en-US"/>
        </a:p>
      </dgm:t>
    </dgm:pt>
    <dgm:pt modelId="{822AC1AF-E2B1-4171-A673-777BFCD28CD7}">
      <dgm:prSet phldrT="[Text]" custT="1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sz="2000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XML</a:t>
          </a:r>
        </a:p>
      </dgm:t>
    </dgm:pt>
    <dgm:pt modelId="{E1557844-E0E6-4902-86A1-9575D67B4CA0}" type="parTrans" cxnId="{851D4094-ED9A-4369-B0DA-0EFD1C124A99}">
      <dgm:prSet/>
      <dgm:spPr/>
      <dgm:t>
        <a:bodyPr/>
        <a:lstStyle/>
        <a:p>
          <a:endParaRPr lang="en-US"/>
        </a:p>
      </dgm:t>
    </dgm:pt>
    <dgm:pt modelId="{39E6B693-73B7-4316-A163-FD297992F8DF}" type="sibTrans" cxnId="{851D4094-ED9A-4369-B0DA-0EFD1C124A99}">
      <dgm:prSet/>
      <dgm:spPr/>
      <dgm:t>
        <a:bodyPr/>
        <a:lstStyle/>
        <a:p>
          <a:endParaRPr lang="en-US"/>
        </a:p>
      </dgm:t>
    </dgm:pt>
    <dgm:pt modelId="{629C6B94-F4D7-4D52-B4B0-74B784234402}">
      <dgm:prSet phldrT="[Text]" custT="1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sz="2000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SOAP Envelope</a:t>
          </a:r>
        </a:p>
      </dgm:t>
    </dgm:pt>
    <dgm:pt modelId="{C892BFBF-F568-4A03-A496-3A42B72E8335}" type="parTrans" cxnId="{BF9AAB75-BB8E-4737-8A56-AC42A4DFC093}">
      <dgm:prSet/>
      <dgm:spPr/>
      <dgm:t>
        <a:bodyPr/>
        <a:lstStyle/>
        <a:p>
          <a:endParaRPr lang="en-US"/>
        </a:p>
      </dgm:t>
    </dgm:pt>
    <dgm:pt modelId="{362BB20D-845C-42D0-8A61-C99178CFF707}" type="sibTrans" cxnId="{BF9AAB75-BB8E-4737-8A56-AC42A4DFC093}">
      <dgm:prSet/>
      <dgm:spPr/>
      <dgm:t>
        <a:bodyPr/>
        <a:lstStyle/>
        <a:p>
          <a:endParaRPr lang="en-US"/>
        </a:p>
      </dgm:t>
    </dgm:pt>
    <dgm:pt modelId="{43B43ED7-98CF-4576-9A8E-98F63C03B60B}">
      <dgm:prSet phldrT="[Text]"/>
      <dgm:spPr/>
      <dgm:t>
        <a:bodyPr/>
        <a:lstStyle/>
        <a:p>
          <a:r>
            <a:rPr lang="en-US" b="1" dirty="0">
              <a:latin typeface="Roboto" pitchFamily="2" charset="0"/>
              <a:ea typeface="Roboto" pitchFamily="2" charset="0"/>
            </a:rPr>
            <a:t>Communication</a:t>
          </a:r>
        </a:p>
      </dgm:t>
    </dgm:pt>
    <dgm:pt modelId="{FE420BB5-E479-4E9D-943A-B4F8BFA1264C}" type="parTrans" cxnId="{DEED9357-7DA9-405E-9A56-1C77DF39C86B}">
      <dgm:prSet/>
      <dgm:spPr/>
      <dgm:t>
        <a:bodyPr/>
        <a:lstStyle/>
        <a:p>
          <a:endParaRPr lang="en-US"/>
        </a:p>
      </dgm:t>
    </dgm:pt>
    <dgm:pt modelId="{AEC80D8C-1ABD-4970-9D2F-250D66996D58}" type="sibTrans" cxnId="{DEED9357-7DA9-405E-9A56-1C77DF39C86B}">
      <dgm:prSet/>
      <dgm:spPr/>
      <dgm:t>
        <a:bodyPr/>
        <a:lstStyle/>
        <a:p>
          <a:endParaRPr lang="en-US"/>
        </a:p>
      </dgm:t>
    </dgm:pt>
    <dgm:pt modelId="{5826309F-F89A-43D1-B10E-A5208106633D}">
      <dgm:prSet phldrT="[Text]" custT="1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sz="1600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HTTP</a:t>
          </a:r>
        </a:p>
      </dgm:t>
    </dgm:pt>
    <dgm:pt modelId="{76BB85D4-D297-4AA0-8138-4746C6DFF4E4}" type="parTrans" cxnId="{13F103EA-1236-4DA6-BBB1-DE62B7D3C52F}">
      <dgm:prSet/>
      <dgm:spPr/>
      <dgm:t>
        <a:bodyPr/>
        <a:lstStyle/>
        <a:p>
          <a:endParaRPr lang="en-US"/>
        </a:p>
      </dgm:t>
    </dgm:pt>
    <dgm:pt modelId="{E2B2A922-738C-4F2D-8585-01576BEDFF3E}" type="sibTrans" cxnId="{13F103EA-1236-4DA6-BBB1-DE62B7D3C52F}">
      <dgm:prSet/>
      <dgm:spPr/>
      <dgm:t>
        <a:bodyPr/>
        <a:lstStyle/>
        <a:p>
          <a:endParaRPr lang="en-US"/>
        </a:p>
      </dgm:t>
    </dgm:pt>
    <dgm:pt modelId="{1EAC1AFB-617E-47B6-9598-278CFC60425A}">
      <dgm:prSet phldrT="[Text]"/>
      <dgm:spPr/>
      <dgm:t>
        <a:bodyPr/>
        <a:lstStyle/>
        <a:p>
          <a:r>
            <a:rPr lang="en-US" b="1" dirty="0">
              <a:latin typeface="Roboto" pitchFamily="2" charset="0"/>
              <a:ea typeface="Roboto" pitchFamily="2" charset="0"/>
            </a:rPr>
            <a:t>Definition</a:t>
          </a:r>
        </a:p>
      </dgm:t>
    </dgm:pt>
    <dgm:pt modelId="{52278386-51AA-4A09-A53F-FF55E6577A69}" type="parTrans" cxnId="{31D504CB-FBC0-4095-AB4F-0CBD31B1DBFB}">
      <dgm:prSet/>
      <dgm:spPr/>
      <dgm:t>
        <a:bodyPr/>
        <a:lstStyle/>
        <a:p>
          <a:endParaRPr lang="en-US"/>
        </a:p>
      </dgm:t>
    </dgm:pt>
    <dgm:pt modelId="{2E6630C1-4435-42D0-AF60-6BE23D8A241F}" type="sibTrans" cxnId="{31D504CB-FBC0-4095-AB4F-0CBD31B1DBFB}">
      <dgm:prSet/>
      <dgm:spPr/>
      <dgm:t>
        <a:bodyPr/>
        <a:lstStyle/>
        <a:p>
          <a:endParaRPr lang="en-US"/>
        </a:p>
      </dgm:t>
    </dgm:pt>
    <dgm:pt modelId="{99C2A056-8556-420C-BBCB-BEA2FFD9323D}">
      <dgm:prSet phldrT="[Text]" custT="1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sz="2400" b="1" i="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WSDL or Web Service Definition Language</a:t>
          </a:r>
        </a:p>
      </dgm:t>
    </dgm:pt>
    <dgm:pt modelId="{C8B6C7D2-03BB-405D-9677-C495C570CA4F}" type="parTrans" cxnId="{AD39A2DE-2C83-424E-BD65-E87E90968636}">
      <dgm:prSet/>
      <dgm:spPr/>
      <dgm:t>
        <a:bodyPr/>
        <a:lstStyle/>
        <a:p>
          <a:endParaRPr lang="en-US"/>
        </a:p>
      </dgm:t>
    </dgm:pt>
    <dgm:pt modelId="{958928A1-7E67-46C3-A8E0-064926AA7133}" type="sibTrans" cxnId="{AD39A2DE-2C83-424E-BD65-E87E90968636}">
      <dgm:prSet/>
      <dgm:spPr/>
      <dgm:t>
        <a:bodyPr/>
        <a:lstStyle/>
        <a:p>
          <a:endParaRPr lang="en-US"/>
        </a:p>
      </dgm:t>
    </dgm:pt>
    <dgm:pt modelId="{35CDB555-53FA-4C41-BC36-DC1336F54E09}">
      <dgm:prSet phldrT="[Text]" custT="1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sz="1600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SMTP</a:t>
          </a:r>
        </a:p>
      </dgm:t>
    </dgm:pt>
    <dgm:pt modelId="{B21A93C7-4402-42B5-8DDC-6603001D8480}" type="parTrans" cxnId="{85D246E4-9760-41AB-800D-82551E9D65B5}">
      <dgm:prSet/>
      <dgm:spPr/>
      <dgm:t>
        <a:bodyPr/>
        <a:lstStyle/>
        <a:p>
          <a:endParaRPr lang="en-US"/>
        </a:p>
      </dgm:t>
    </dgm:pt>
    <dgm:pt modelId="{989E1130-5CD2-4E26-A4B8-2C6E65F4B8F4}" type="sibTrans" cxnId="{85D246E4-9760-41AB-800D-82551E9D65B5}">
      <dgm:prSet/>
      <dgm:spPr/>
      <dgm:t>
        <a:bodyPr/>
        <a:lstStyle/>
        <a:p>
          <a:endParaRPr lang="en-US"/>
        </a:p>
      </dgm:t>
    </dgm:pt>
    <dgm:pt modelId="{C3B53738-3B60-46E2-A37D-2A7588C04BED}">
      <dgm:prSet phldrT="[Text]" custT="1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sz="1600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TCP</a:t>
          </a:r>
        </a:p>
      </dgm:t>
    </dgm:pt>
    <dgm:pt modelId="{D51CA865-8EC9-4CAE-B7F2-ED84C9EFA4A2}" type="parTrans" cxnId="{EF85DF82-161C-43AF-BCAA-99D2A2D52E44}">
      <dgm:prSet/>
      <dgm:spPr/>
      <dgm:t>
        <a:bodyPr/>
        <a:lstStyle/>
        <a:p>
          <a:endParaRPr lang="en-US"/>
        </a:p>
      </dgm:t>
    </dgm:pt>
    <dgm:pt modelId="{55C8B873-B054-42F1-809E-B4093C6C6AFE}" type="sibTrans" cxnId="{EF85DF82-161C-43AF-BCAA-99D2A2D52E44}">
      <dgm:prSet/>
      <dgm:spPr/>
      <dgm:t>
        <a:bodyPr/>
        <a:lstStyle/>
        <a:p>
          <a:endParaRPr lang="en-US"/>
        </a:p>
      </dgm:t>
    </dgm:pt>
    <dgm:pt modelId="{2D629224-9603-4DCF-975F-4FE5EF855F68}">
      <dgm:prSet phldrT="[Text]" custT="1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sz="1600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JMS</a:t>
          </a:r>
        </a:p>
      </dgm:t>
    </dgm:pt>
    <dgm:pt modelId="{07CEEC95-B847-4AF7-8A28-4122C9FF6458}" type="parTrans" cxnId="{85E131C5-52A2-41DA-9733-0AE2D0473711}">
      <dgm:prSet/>
      <dgm:spPr/>
      <dgm:t>
        <a:bodyPr/>
        <a:lstStyle/>
        <a:p>
          <a:endParaRPr lang="en-US"/>
        </a:p>
      </dgm:t>
    </dgm:pt>
    <dgm:pt modelId="{864B75E5-A7B6-44A4-A3DC-B94CB2E3AF27}" type="sibTrans" cxnId="{85E131C5-52A2-41DA-9733-0AE2D0473711}">
      <dgm:prSet/>
      <dgm:spPr/>
      <dgm:t>
        <a:bodyPr/>
        <a:lstStyle/>
        <a:p>
          <a:endParaRPr lang="en-US"/>
        </a:p>
      </dgm:t>
    </dgm:pt>
    <dgm:pt modelId="{02189B14-847A-4A7F-AE1D-1B82B13F7169}">
      <dgm:prSet phldrT="[Text]" custT="1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sz="2000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Single endpoint</a:t>
          </a:r>
        </a:p>
      </dgm:t>
    </dgm:pt>
    <dgm:pt modelId="{3E5220E7-2933-4736-87DF-72ECE6376823}" type="parTrans" cxnId="{2C9C86A1-25E2-4530-BBFD-8100E5A383A9}">
      <dgm:prSet/>
      <dgm:spPr/>
      <dgm:t>
        <a:bodyPr/>
        <a:lstStyle/>
        <a:p>
          <a:endParaRPr lang="en-US"/>
        </a:p>
      </dgm:t>
    </dgm:pt>
    <dgm:pt modelId="{A976893B-9C3B-4775-BDD4-5485582D63DD}" type="sibTrans" cxnId="{2C9C86A1-25E2-4530-BBFD-8100E5A383A9}">
      <dgm:prSet/>
      <dgm:spPr/>
      <dgm:t>
        <a:bodyPr/>
        <a:lstStyle/>
        <a:p>
          <a:endParaRPr lang="en-US"/>
        </a:p>
      </dgm:t>
    </dgm:pt>
    <dgm:pt modelId="{9467E344-0707-4359-95A9-66EA89062FD9}" type="pres">
      <dgm:prSet presAssocID="{DD211A56-EBAB-4258-91C0-66BB898A9AF2}" presName="Name0" presStyleCnt="0">
        <dgm:presLayoutVars>
          <dgm:dir/>
          <dgm:animLvl val="lvl"/>
          <dgm:resizeHandles val="exact"/>
        </dgm:presLayoutVars>
      </dgm:prSet>
      <dgm:spPr/>
    </dgm:pt>
    <dgm:pt modelId="{41DEF4B3-84BC-46CA-BC4B-5EC4CE6EEEA9}" type="pres">
      <dgm:prSet presAssocID="{4A2FFFE7-294B-45B8-B351-F68756850F67}" presName="linNode" presStyleCnt="0"/>
      <dgm:spPr/>
    </dgm:pt>
    <dgm:pt modelId="{DDC7D05F-4947-4A88-8DA8-AA54E850210A}" type="pres">
      <dgm:prSet presAssocID="{4A2FFFE7-294B-45B8-B351-F68756850F6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11D18DC1-5989-4BA7-8B0D-A354F9C7079F}" type="pres">
      <dgm:prSet presAssocID="{4A2FFFE7-294B-45B8-B351-F68756850F67}" presName="descendantText" presStyleLbl="alignAccFollowNode1" presStyleIdx="0" presStyleCnt="3">
        <dgm:presLayoutVars>
          <dgm:bulletEnabled val="1"/>
        </dgm:presLayoutVars>
      </dgm:prSet>
      <dgm:spPr/>
    </dgm:pt>
    <dgm:pt modelId="{6E9033D1-E4F3-4295-96B0-A4914EF2966F}" type="pres">
      <dgm:prSet presAssocID="{7F06CFBC-157A-4350-8D2D-D4FFB70CFB06}" presName="sp" presStyleCnt="0"/>
      <dgm:spPr/>
    </dgm:pt>
    <dgm:pt modelId="{B1DFABAD-0995-4F03-A068-2DB1E0E79238}" type="pres">
      <dgm:prSet presAssocID="{43B43ED7-98CF-4576-9A8E-98F63C03B60B}" presName="linNode" presStyleCnt="0"/>
      <dgm:spPr/>
    </dgm:pt>
    <dgm:pt modelId="{2D1884E3-D59B-42F2-8C49-D2880B2D0DB9}" type="pres">
      <dgm:prSet presAssocID="{43B43ED7-98CF-4576-9A8E-98F63C03B60B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22EB6580-2C88-46A0-A4E1-03F80ECBEFF8}" type="pres">
      <dgm:prSet presAssocID="{43B43ED7-98CF-4576-9A8E-98F63C03B60B}" presName="descendantText" presStyleLbl="alignAccFollowNode1" presStyleIdx="1" presStyleCnt="3">
        <dgm:presLayoutVars>
          <dgm:bulletEnabled val="1"/>
        </dgm:presLayoutVars>
      </dgm:prSet>
      <dgm:spPr/>
    </dgm:pt>
    <dgm:pt modelId="{8C17EE1F-09B6-4C16-AAD3-86AB48169B8C}" type="pres">
      <dgm:prSet presAssocID="{AEC80D8C-1ABD-4970-9D2F-250D66996D58}" presName="sp" presStyleCnt="0"/>
      <dgm:spPr/>
    </dgm:pt>
    <dgm:pt modelId="{B6021DC4-0C25-4CE1-87C5-8360965E9808}" type="pres">
      <dgm:prSet presAssocID="{1EAC1AFB-617E-47B6-9598-278CFC60425A}" presName="linNode" presStyleCnt="0"/>
      <dgm:spPr/>
    </dgm:pt>
    <dgm:pt modelId="{7A69847E-9502-461F-BA0B-52432C0A8C5C}" type="pres">
      <dgm:prSet presAssocID="{1EAC1AFB-617E-47B6-9598-278CFC60425A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491AF962-7735-4F0B-BA17-84A32AFDC01B}" type="pres">
      <dgm:prSet presAssocID="{1EAC1AFB-617E-47B6-9598-278CFC60425A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84DE1A00-F7C0-4421-98D4-7B6E45EFD437}" type="presOf" srcId="{02189B14-847A-4A7F-AE1D-1B82B13F7169}" destId="{11D18DC1-5989-4BA7-8B0D-A354F9C7079F}" srcOrd="0" destOrd="2" presId="urn:microsoft.com/office/officeart/2005/8/layout/vList5"/>
    <dgm:cxn modelId="{5CB31F25-0C26-4004-9B43-29A85004F02A}" srcId="{DD211A56-EBAB-4258-91C0-66BB898A9AF2}" destId="{4A2FFFE7-294B-45B8-B351-F68756850F67}" srcOrd="0" destOrd="0" parTransId="{3DDF3895-ACAC-4837-8EEE-0E3EC77B759C}" sibTransId="{7F06CFBC-157A-4350-8D2D-D4FFB70CFB06}"/>
    <dgm:cxn modelId="{78AE9130-C286-484E-98F3-520F091F3DFE}" type="presOf" srcId="{DD211A56-EBAB-4258-91C0-66BB898A9AF2}" destId="{9467E344-0707-4359-95A9-66EA89062FD9}" srcOrd="0" destOrd="0" presId="urn:microsoft.com/office/officeart/2005/8/layout/vList5"/>
    <dgm:cxn modelId="{35439463-00CF-49C1-A28C-BBD96D6DD2B4}" type="presOf" srcId="{43B43ED7-98CF-4576-9A8E-98F63C03B60B}" destId="{2D1884E3-D59B-42F2-8C49-D2880B2D0DB9}" srcOrd="0" destOrd="0" presId="urn:microsoft.com/office/officeart/2005/8/layout/vList5"/>
    <dgm:cxn modelId="{472FEF48-8C08-46E7-A415-3B7F65F53392}" type="presOf" srcId="{35CDB555-53FA-4C41-BC36-DC1336F54E09}" destId="{22EB6580-2C88-46A0-A4E1-03F80ECBEFF8}" srcOrd="0" destOrd="1" presId="urn:microsoft.com/office/officeart/2005/8/layout/vList5"/>
    <dgm:cxn modelId="{6945AD49-BCE9-4BE5-930C-390C0152122F}" type="presOf" srcId="{99C2A056-8556-420C-BBCB-BEA2FFD9323D}" destId="{491AF962-7735-4F0B-BA17-84A32AFDC01B}" srcOrd="0" destOrd="0" presId="urn:microsoft.com/office/officeart/2005/8/layout/vList5"/>
    <dgm:cxn modelId="{BF9AAB75-BB8E-4737-8A56-AC42A4DFC093}" srcId="{4A2FFFE7-294B-45B8-B351-F68756850F67}" destId="{629C6B94-F4D7-4D52-B4B0-74B784234402}" srcOrd="1" destOrd="0" parTransId="{C892BFBF-F568-4A03-A496-3A42B72E8335}" sibTransId="{362BB20D-845C-42D0-8A61-C99178CFF707}"/>
    <dgm:cxn modelId="{DEED9357-7DA9-405E-9A56-1C77DF39C86B}" srcId="{DD211A56-EBAB-4258-91C0-66BB898A9AF2}" destId="{43B43ED7-98CF-4576-9A8E-98F63C03B60B}" srcOrd="1" destOrd="0" parTransId="{FE420BB5-E479-4E9D-943A-B4F8BFA1264C}" sibTransId="{AEC80D8C-1ABD-4970-9D2F-250D66996D58}"/>
    <dgm:cxn modelId="{C6933579-504A-41AD-87D5-FA730AE1790E}" type="presOf" srcId="{4A2FFFE7-294B-45B8-B351-F68756850F67}" destId="{DDC7D05F-4947-4A88-8DA8-AA54E850210A}" srcOrd="0" destOrd="0" presId="urn:microsoft.com/office/officeart/2005/8/layout/vList5"/>
    <dgm:cxn modelId="{EF85DF82-161C-43AF-BCAA-99D2A2D52E44}" srcId="{43B43ED7-98CF-4576-9A8E-98F63C03B60B}" destId="{C3B53738-3B60-46E2-A37D-2A7588C04BED}" srcOrd="2" destOrd="0" parTransId="{D51CA865-8EC9-4CAE-B7F2-ED84C9EFA4A2}" sibTransId="{55C8B873-B054-42F1-809E-B4093C6C6AFE}"/>
    <dgm:cxn modelId="{851D4094-ED9A-4369-B0DA-0EFD1C124A99}" srcId="{4A2FFFE7-294B-45B8-B351-F68756850F67}" destId="{822AC1AF-E2B1-4171-A673-777BFCD28CD7}" srcOrd="0" destOrd="0" parTransId="{E1557844-E0E6-4902-86A1-9575D67B4CA0}" sibTransId="{39E6B693-73B7-4316-A163-FD297992F8DF}"/>
    <dgm:cxn modelId="{2C9C86A1-25E2-4530-BBFD-8100E5A383A9}" srcId="{4A2FFFE7-294B-45B8-B351-F68756850F67}" destId="{02189B14-847A-4A7F-AE1D-1B82B13F7169}" srcOrd="2" destOrd="0" parTransId="{3E5220E7-2933-4736-87DF-72ECE6376823}" sibTransId="{A976893B-9C3B-4775-BDD4-5485582D63DD}"/>
    <dgm:cxn modelId="{85E131C5-52A2-41DA-9733-0AE2D0473711}" srcId="{43B43ED7-98CF-4576-9A8E-98F63C03B60B}" destId="{2D629224-9603-4DCF-975F-4FE5EF855F68}" srcOrd="3" destOrd="0" parTransId="{07CEEC95-B847-4AF7-8A28-4122C9FF6458}" sibTransId="{864B75E5-A7B6-44A4-A3DC-B94CB2E3AF27}"/>
    <dgm:cxn modelId="{DE7444C9-8FBB-468F-9117-CEC547FDBB3D}" type="presOf" srcId="{5826309F-F89A-43D1-B10E-A5208106633D}" destId="{22EB6580-2C88-46A0-A4E1-03F80ECBEFF8}" srcOrd="0" destOrd="0" presId="urn:microsoft.com/office/officeart/2005/8/layout/vList5"/>
    <dgm:cxn modelId="{6B1380C9-290C-41D3-A4FD-3E651F5A9A2F}" type="presOf" srcId="{629C6B94-F4D7-4D52-B4B0-74B784234402}" destId="{11D18DC1-5989-4BA7-8B0D-A354F9C7079F}" srcOrd="0" destOrd="1" presId="urn:microsoft.com/office/officeart/2005/8/layout/vList5"/>
    <dgm:cxn modelId="{31D504CB-FBC0-4095-AB4F-0CBD31B1DBFB}" srcId="{DD211A56-EBAB-4258-91C0-66BB898A9AF2}" destId="{1EAC1AFB-617E-47B6-9598-278CFC60425A}" srcOrd="2" destOrd="0" parTransId="{52278386-51AA-4A09-A53F-FF55E6577A69}" sibTransId="{2E6630C1-4435-42D0-AF60-6BE23D8A241F}"/>
    <dgm:cxn modelId="{AD39A2DE-2C83-424E-BD65-E87E90968636}" srcId="{1EAC1AFB-617E-47B6-9598-278CFC60425A}" destId="{99C2A056-8556-420C-BBCB-BEA2FFD9323D}" srcOrd="0" destOrd="0" parTransId="{C8B6C7D2-03BB-405D-9677-C495C570CA4F}" sibTransId="{958928A1-7E67-46C3-A8E0-064926AA7133}"/>
    <dgm:cxn modelId="{D1B8C9DF-4C2C-43FF-B6B0-FE9030AD7A88}" type="presOf" srcId="{1EAC1AFB-617E-47B6-9598-278CFC60425A}" destId="{7A69847E-9502-461F-BA0B-52432C0A8C5C}" srcOrd="0" destOrd="0" presId="urn:microsoft.com/office/officeart/2005/8/layout/vList5"/>
    <dgm:cxn modelId="{85D246E4-9760-41AB-800D-82551E9D65B5}" srcId="{43B43ED7-98CF-4576-9A8E-98F63C03B60B}" destId="{35CDB555-53FA-4C41-BC36-DC1336F54E09}" srcOrd="1" destOrd="0" parTransId="{B21A93C7-4402-42B5-8DDC-6603001D8480}" sibTransId="{989E1130-5CD2-4E26-A4B8-2C6E65F4B8F4}"/>
    <dgm:cxn modelId="{13F103EA-1236-4DA6-BBB1-DE62B7D3C52F}" srcId="{43B43ED7-98CF-4576-9A8E-98F63C03B60B}" destId="{5826309F-F89A-43D1-B10E-A5208106633D}" srcOrd="0" destOrd="0" parTransId="{76BB85D4-D297-4AA0-8138-4746C6DFF4E4}" sibTransId="{E2B2A922-738C-4F2D-8585-01576BEDFF3E}"/>
    <dgm:cxn modelId="{93C371EC-5C5B-49C2-9AFF-773B3CC31076}" type="presOf" srcId="{822AC1AF-E2B1-4171-A673-777BFCD28CD7}" destId="{11D18DC1-5989-4BA7-8B0D-A354F9C7079F}" srcOrd="0" destOrd="0" presId="urn:microsoft.com/office/officeart/2005/8/layout/vList5"/>
    <dgm:cxn modelId="{F656D0ED-9997-4CCE-B870-A2D198164BD5}" type="presOf" srcId="{2D629224-9603-4DCF-975F-4FE5EF855F68}" destId="{22EB6580-2C88-46A0-A4E1-03F80ECBEFF8}" srcOrd="0" destOrd="3" presId="urn:microsoft.com/office/officeart/2005/8/layout/vList5"/>
    <dgm:cxn modelId="{A69ECBFD-1564-44DE-B038-7F7E9AFEE0C7}" type="presOf" srcId="{C3B53738-3B60-46E2-A37D-2A7588C04BED}" destId="{22EB6580-2C88-46A0-A4E1-03F80ECBEFF8}" srcOrd="0" destOrd="2" presId="urn:microsoft.com/office/officeart/2005/8/layout/vList5"/>
    <dgm:cxn modelId="{8D010592-A7A8-4619-9587-8CAB27D1F55D}" type="presParOf" srcId="{9467E344-0707-4359-95A9-66EA89062FD9}" destId="{41DEF4B3-84BC-46CA-BC4B-5EC4CE6EEEA9}" srcOrd="0" destOrd="0" presId="urn:microsoft.com/office/officeart/2005/8/layout/vList5"/>
    <dgm:cxn modelId="{45347727-F9D7-42A7-ADB3-3B5CDBC92ECF}" type="presParOf" srcId="{41DEF4B3-84BC-46CA-BC4B-5EC4CE6EEEA9}" destId="{DDC7D05F-4947-4A88-8DA8-AA54E850210A}" srcOrd="0" destOrd="0" presId="urn:microsoft.com/office/officeart/2005/8/layout/vList5"/>
    <dgm:cxn modelId="{F8281B29-2F6E-4797-8365-DA7952C025CB}" type="presParOf" srcId="{41DEF4B3-84BC-46CA-BC4B-5EC4CE6EEEA9}" destId="{11D18DC1-5989-4BA7-8B0D-A354F9C7079F}" srcOrd="1" destOrd="0" presId="urn:microsoft.com/office/officeart/2005/8/layout/vList5"/>
    <dgm:cxn modelId="{E01FA054-4E9B-4E55-BE3D-A24F90223B1C}" type="presParOf" srcId="{9467E344-0707-4359-95A9-66EA89062FD9}" destId="{6E9033D1-E4F3-4295-96B0-A4914EF2966F}" srcOrd="1" destOrd="0" presId="urn:microsoft.com/office/officeart/2005/8/layout/vList5"/>
    <dgm:cxn modelId="{8E4A7482-B8C5-4311-A0C3-72B734E18F4B}" type="presParOf" srcId="{9467E344-0707-4359-95A9-66EA89062FD9}" destId="{B1DFABAD-0995-4F03-A068-2DB1E0E79238}" srcOrd="2" destOrd="0" presId="urn:microsoft.com/office/officeart/2005/8/layout/vList5"/>
    <dgm:cxn modelId="{2AB0E503-F216-499C-A51A-5D85690D7523}" type="presParOf" srcId="{B1DFABAD-0995-4F03-A068-2DB1E0E79238}" destId="{2D1884E3-D59B-42F2-8C49-D2880B2D0DB9}" srcOrd="0" destOrd="0" presId="urn:microsoft.com/office/officeart/2005/8/layout/vList5"/>
    <dgm:cxn modelId="{F4759518-A707-4B04-8913-9617C2E9FA7A}" type="presParOf" srcId="{B1DFABAD-0995-4F03-A068-2DB1E0E79238}" destId="{22EB6580-2C88-46A0-A4E1-03F80ECBEFF8}" srcOrd="1" destOrd="0" presId="urn:microsoft.com/office/officeart/2005/8/layout/vList5"/>
    <dgm:cxn modelId="{31AC9AC7-87D9-481F-9E6D-2E55DADD5A8F}" type="presParOf" srcId="{9467E344-0707-4359-95A9-66EA89062FD9}" destId="{8C17EE1F-09B6-4C16-AAD3-86AB48169B8C}" srcOrd="3" destOrd="0" presId="urn:microsoft.com/office/officeart/2005/8/layout/vList5"/>
    <dgm:cxn modelId="{58B64E00-CC1C-4BC4-B080-7FA511022B19}" type="presParOf" srcId="{9467E344-0707-4359-95A9-66EA89062FD9}" destId="{B6021DC4-0C25-4CE1-87C5-8360965E9808}" srcOrd="4" destOrd="0" presId="urn:microsoft.com/office/officeart/2005/8/layout/vList5"/>
    <dgm:cxn modelId="{DA14A7CB-8720-42CA-B7F7-37EAD2174233}" type="presParOf" srcId="{B6021DC4-0C25-4CE1-87C5-8360965E9808}" destId="{7A69847E-9502-461F-BA0B-52432C0A8C5C}" srcOrd="0" destOrd="0" presId="urn:microsoft.com/office/officeart/2005/8/layout/vList5"/>
    <dgm:cxn modelId="{8796FC72-984C-4C43-8693-409AD9980142}" type="presParOf" srcId="{B6021DC4-0C25-4CE1-87C5-8360965E9808}" destId="{491AF962-7735-4F0B-BA17-84A32AFDC01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211A56-EBAB-4258-91C0-66BB898A9AF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2FFFE7-294B-45B8-B351-F68756850F67}">
      <dgm:prSet phldrT="[Text]"/>
      <dgm:spPr/>
      <dgm:t>
        <a:bodyPr/>
        <a:lstStyle/>
        <a:p>
          <a:r>
            <a:rPr lang="en-US" b="1" dirty="0">
              <a:latin typeface="Roboto" pitchFamily="2" charset="0"/>
              <a:ea typeface="Roboto" pitchFamily="2" charset="0"/>
            </a:rPr>
            <a:t>Data Format</a:t>
          </a:r>
        </a:p>
      </dgm:t>
    </dgm:pt>
    <dgm:pt modelId="{3DDF3895-ACAC-4837-8EEE-0E3EC77B759C}" type="parTrans" cxnId="{5CB31F25-0C26-4004-9B43-29A85004F02A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7F06CFBC-157A-4350-8D2D-D4FFB70CFB06}" type="sibTrans" cxnId="{5CB31F25-0C26-4004-9B43-29A85004F02A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822AC1AF-E2B1-4171-A673-777BFCD28CD7}">
      <dgm:prSet phldrT="[Text]" custT="1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sz="2000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XML</a:t>
          </a:r>
        </a:p>
      </dgm:t>
    </dgm:pt>
    <dgm:pt modelId="{E1557844-E0E6-4902-86A1-9575D67B4CA0}" type="parTrans" cxnId="{851D4094-ED9A-4369-B0DA-0EFD1C124A99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39E6B693-73B7-4316-A163-FD297992F8DF}" type="sibTrans" cxnId="{851D4094-ED9A-4369-B0DA-0EFD1C124A99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629C6B94-F4D7-4D52-B4B0-74B784234402}">
      <dgm:prSet phldrT="[Text]" custT="1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sz="2000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JSON</a:t>
          </a:r>
        </a:p>
      </dgm:t>
    </dgm:pt>
    <dgm:pt modelId="{C892BFBF-F568-4A03-A496-3A42B72E8335}" type="parTrans" cxnId="{BF9AAB75-BB8E-4737-8A56-AC42A4DFC093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362BB20D-845C-42D0-8A61-C99178CFF707}" type="sibTrans" cxnId="{BF9AAB75-BB8E-4737-8A56-AC42A4DFC093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43B43ED7-98CF-4576-9A8E-98F63C03B60B}">
      <dgm:prSet phldrT="[Text]"/>
      <dgm:spPr/>
      <dgm:t>
        <a:bodyPr/>
        <a:lstStyle/>
        <a:p>
          <a:r>
            <a:rPr lang="en-US" b="1" dirty="0">
              <a:latin typeface="Roboto" pitchFamily="2" charset="0"/>
              <a:ea typeface="Roboto" pitchFamily="2" charset="0"/>
            </a:rPr>
            <a:t>Communication</a:t>
          </a:r>
        </a:p>
      </dgm:t>
    </dgm:pt>
    <dgm:pt modelId="{FE420BB5-E479-4E9D-943A-B4F8BFA1264C}" type="parTrans" cxnId="{DEED9357-7DA9-405E-9A56-1C77DF39C86B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AEC80D8C-1ABD-4970-9D2F-250D66996D58}" type="sibTrans" cxnId="{DEED9357-7DA9-405E-9A56-1C77DF39C86B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5826309F-F89A-43D1-B10E-A5208106633D}">
      <dgm:prSet phldrT="[Text]" custT="1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sz="2400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HTTP</a:t>
          </a:r>
          <a:endParaRPr lang="en-US" sz="1600" b="1" dirty="0">
            <a:solidFill>
              <a:schemeClr val="tx2"/>
            </a:solidFill>
            <a:latin typeface="Roboto" pitchFamily="2" charset="0"/>
            <a:ea typeface="Roboto" pitchFamily="2" charset="0"/>
          </a:endParaRPr>
        </a:p>
      </dgm:t>
    </dgm:pt>
    <dgm:pt modelId="{76BB85D4-D297-4AA0-8138-4746C6DFF4E4}" type="parTrans" cxnId="{13F103EA-1236-4DA6-BBB1-DE62B7D3C52F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E2B2A922-738C-4F2D-8585-01576BEDFF3E}" type="sibTrans" cxnId="{13F103EA-1236-4DA6-BBB1-DE62B7D3C52F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1EAC1AFB-617E-47B6-9598-278CFC60425A}">
      <dgm:prSet phldrT="[Text]"/>
      <dgm:spPr/>
      <dgm:t>
        <a:bodyPr/>
        <a:lstStyle/>
        <a:p>
          <a:r>
            <a:rPr lang="en-US" b="1" dirty="0">
              <a:latin typeface="Roboto" pitchFamily="2" charset="0"/>
              <a:ea typeface="Roboto" pitchFamily="2" charset="0"/>
            </a:rPr>
            <a:t>Definition</a:t>
          </a:r>
        </a:p>
      </dgm:t>
    </dgm:pt>
    <dgm:pt modelId="{52278386-51AA-4A09-A53F-FF55E6577A69}" type="parTrans" cxnId="{31D504CB-FBC0-4095-AB4F-0CBD31B1DBFB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2E6630C1-4435-42D0-AF60-6BE23D8A241F}" type="sibTrans" cxnId="{31D504CB-FBC0-4095-AB4F-0CBD31B1DBFB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99C2A056-8556-420C-BBCB-BEA2FFD9323D}">
      <dgm:prSet phldrT="[Text]" custT="1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sz="2000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WADL or Web Application Description Language</a:t>
          </a:r>
        </a:p>
      </dgm:t>
    </dgm:pt>
    <dgm:pt modelId="{C8B6C7D2-03BB-405D-9677-C495C570CA4F}" type="parTrans" cxnId="{AD39A2DE-2C83-424E-BD65-E87E90968636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958928A1-7E67-46C3-A8E0-064926AA7133}" type="sibTrans" cxnId="{AD39A2DE-2C83-424E-BD65-E87E90968636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11486EF9-A9C9-4212-A4A9-B6AE6B29ABBB}">
      <dgm:prSet phldrT="[Text]" custT="1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sz="2000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RAML or RESTful API Modeling Language</a:t>
          </a:r>
        </a:p>
      </dgm:t>
    </dgm:pt>
    <dgm:pt modelId="{67E8DE9F-915B-4A19-998A-86B25C77F97D}" type="parTrans" cxnId="{AA5E9187-B0C2-436F-9901-66329B563EEF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FBE88D16-AE30-45DD-8140-77E53B17D37B}" type="sibTrans" cxnId="{AA5E9187-B0C2-436F-9901-66329B563EEF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1D1C2CE2-C9DD-41DB-8BBF-71EE16766261}">
      <dgm:prSet phldrT="[Text]" custT="1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sz="2000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Swagger or </a:t>
          </a:r>
          <a:r>
            <a:rPr lang="en-US" sz="2000" b="1" dirty="0" err="1">
              <a:solidFill>
                <a:schemeClr val="tx2"/>
              </a:solidFill>
              <a:latin typeface="Roboto" pitchFamily="2" charset="0"/>
              <a:ea typeface="Roboto" pitchFamily="2" charset="0"/>
            </a:rPr>
            <a:t>OpenAPI</a:t>
          </a:r>
          <a:endParaRPr lang="en-US" sz="2000" b="1" dirty="0">
            <a:solidFill>
              <a:schemeClr val="tx2"/>
            </a:solidFill>
            <a:latin typeface="Roboto" pitchFamily="2" charset="0"/>
            <a:ea typeface="Roboto" pitchFamily="2" charset="0"/>
          </a:endParaRPr>
        </a:p>
      </dgm:t>
    </dgm:pt>
    <dgm:pt modelId="{AE4EA471-732B-4E38-A2B7-F56FCEA1BE80}" type="parTrans" cxnId="{84E3CE2B-1530-4C12-8CE4-44F096C5493F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3A1868BA-EA14-40D0-A889-BD7CA11D3302}" type="sibTrans" cxnId="{84E3CE2B-1530-4C12-8CE4-44F096C5493F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4F614E98-209F-448F-BED4-3E7376B99F02}">
      <dgm:prSet phldrT="[Text]" custT="1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sz="2000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URL</a:t>
          </a:r>
        </a:p>
      </dgm:t>
    </dgm:pt>
    <dgm:pt modelId="{93251CA3-5D33-48D5-B672-AA3B6DF3F0EE}" type="parTrans" cxnId="{BDF4ACD6-E750-4CDE-B6F3-E80B5BDCCD09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8DE4C0C8-9939-484C-95A4-C49CF7B182D6}" type="sibTrans" cxnId="{BDF4ACD6-E750-4CDE-B6F3-E80B5BDCCD09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C9B8AE6D-8D41-4054-814E-47BB3FFCACB3}">
      <dgm:prSet phldrT="[Text]" custT="1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sz="2000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Multiple endpoints</a:t>
          </a:r>
        </a:p>
      </dgm:t>
    </dgm:pt>
    <dgm:pt modelId="{0D9DDC39-5235-4A9F-BD2B-D649D6CF2EE6}" type="parTrans" cxnId="{1AAF510E-B17F-4A72-92A8-9633157BDBAD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CA12E272-EB6C-4882-B8E3-4B96FE6B41E8}" type="sibTrans" cxnId="{1AAF510E-B17F-4A72-92A8-9633157BDBAD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9467E344-0707-4359-95A9-66EA89062FD9}" type="pres">
      <dgm:prSet presAssocID="{DD211A56-EBAB-4258-91C0-66BB898A9AF2}" presName="Name0" presStyleCnt="0">
        <dgm:presLayoutVars>
          <dgm:dir/>
          <dgm:animLvl val="lvl"/>
          <dgm:resizeHandles val="exact"/>
        </dgm:presLayoutVars>
      </dgm:prSet>
      <dgm:spPr/>
    </dgm:pt>
    <dgm:pt modelId="{41DEF4B3-84BC-46CA-BC4B-5EC4CE6EEEA9}" type="pres">
      <dgm:prSet presAssocID="{4A2FFFE7-294B-45B8-B351-F68756850F67}" presName="linNode" presStyleCnt="0"/>
      <dgm:spPr/>
    </dgm:pt>
    <dgm:pt modelId="{DDC7D05F-4947-4A88-8DA8-AA54E850210A}" type="pres">
      <dgm:prSet presAssocID="{4A2FFFE7-294B-45B8-B351-F68756850F6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11D18DC1-5989-4BA7-8B0D-A354F9C7079F}" type="pres">
      <dgm:prSet presAssocID="{4A2FFFE7-294B-45B8-B351-F68756850F67}" presName="descendantText" presStyleLbl="alignAccFollowNode1" presStyleIdx="0" presStyleCnt="3" custScaleY="119533" custLinFactNeighborX="0" custLinFactNeighborY="0">
        <dgm:presLayoutVars>
          <dgm:bulletEnabled val="1"/>
        </dgm:presLayoutVars>
      </dgm:prSet>
      <dgm:spPr/>
    </dgm:pt>
    <dgm:pt modelId="{6E9033D1-E4F3-4295-96B0-A4914EF2966F}" type="pres">
      <dgm:prSet presAssocID="{7F06CFBC-157A-4350-8D2D-D4FFB70CFB06}" presName="sp" presStyleCnt="0"/>
      <dgm:spPr/>
    </dgm:pt>
    <dgm:pt modelId="{B1DFABAD-0995-4F03-A068-2DB1E0E79238}" type="pres">
      <dgm:prSet presAssocID="{43B43ED7-98CF-4576-9A8E-98F63C03B60B}" presName="linNode" presStyleCnt="0"/>
      <dgm:spPr/>
    </dgm:pt>
    <dgm:pt modelId="{2D1884E3-D59B-42F2-8C49-D2880B2D0DB9}" type="pres">
      <dgm:prSet presAssocID="{43B43ED7-98CF-4576-9A8E-98F63C03B60B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22EB6580-2C88-46A0-A4E1-03F80ECBEFF8}" type="pres">
      <dgm:prSet presAssocID="{43B43ED7-98CF-4576-9A8E-98F63C03B60B}" presName="descendantText" presStyleLbl="alignAccFollowNode1" presStyleIdx="1" presStyleCnt="3">
        <dgm:presLayoutVars>
          <dgm:bulletEnabled val="1"/>
        </dgm:presLayoutVars>
      </dgm:prSet>
      <dgm:spPr/>
    </dgm:pt>
    <dgm:pt modelId="{8C17EE1F-09B6-4C16-AAD3-86AB48169B8C}" type="pres">
      <dgm:prSet presAssocID="{AEC80D8C-1ABD-4970-9D2F-250D66996D58}" presName="sp" presStyleCnt="0"/>
      <dgm:spPr/>
    </dgm:pt>
    <dgm:pt modelId="{B6021DC4-0C25-4CE1-87C5-8360965E9808}" type="pres">
      <dgm:prSet presAssocID="{1EAC1AFB-617E-47B6-9598-278CFC60425A}" presName="linNode" presStyleCnt="0"/>
      <dgm:spPr/>
    </dgm:pt>
    <dgm:pt modelId="{7A69847E-9502-461F-BA0B-52432C0A8C5C}" type="pres">
      <dgm:prSet presAssocID="{1EAC1AFB-617E-47B6-9598-278CFC60425A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491AF962-7735-4F0B-BA17-84A32AFDC01B}" type="pres">
      <dgm:prSet presAssocID="{1EAC1AFB-617E-47B6-9598-278CFC60425A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1AAF510E-B17F-4A72-92A8-9633157BDBAD}" srcId="{4A2FFFE7-294B-45B8-B351-F68756850F67}" destId="{C9B8AE6D-8D41-4054-814E-47BB3FFCACB3}" srcOrd="3" destOrd="0" parTransId="{0D9DDC39-5235-4A9F-BD2B-D649D6CF2EE6}" sibTransId="{CA12E272-EB6C-4882-B8E3-4B96FE6B41E8}"/>
    <dgm:cxn modelId="{5CB31F25-0C26-4004-9B43-29A85004F02A}" srcId="{DD211A56-EBAB-4258-91C0-66BB898A9AF2}" destId="{4A2FFFE7-294B-45B8-B351-F68756850F67}" srcOrd="0" destOrd="0" parTransId="{3DDF3895-ACAC-4837-8EEE-0E3EC77B759C}" sibTransId="{7F06CFBC-157A-4350-8D2D-D4FFB70CFB06}"/>
    <dgm:cxn modelId="{84E3CE2B-1530-4C12-8CE4-44F096C5493F}" srcId="{1EAC1AFB-617E-47B6-9598-278CFC60425A}" destId="{1D1C2CE2-C9DD-41DB-8BBF-71EE16766261}" srcOrd="2" destOrd="0" parTransId="{AE4EA471-732B-4E38-A2B7-F56FCEA1BE80}" sibTransId="{3A1868BA-EA14-40D0-A889-BD7CA11D3302}"/>
    <dgm:cxn modelId="{78AE9130-C286-484E-98F3-520F091F3DFE}" type="presOf" srcId="{DD211A56-EBAB-4258-91C0-66BB898A9AF2}" destId="{9467E344-0707-4359-95A9-66EA89062FD9}" srcOrd="0" destOrd="0" presId="urn:microsoft.com/office/officeart/2005/8/layout/vList5"/>
    <dgm:cxn modelId="{C14EE031-E3B2-4A3E-BEE4-83E588BB65E7}" type="presOf" srcId="{C9B8AE6D-8D41-4054-814E-47BB3FFCACB3}" destId="{11D18DC1-5989-4BA7-8B0D-A354F9C7079F}" srcOrd="0" destOrd="3" presId="urn:microsoft.com/office/officeart/2005/8/layout/vList5"/>
    <dgm:cxn modelId="{1650BB62-21B1-46A3-A937-AF05671E4422}" type="presOf" srcId="{4F614E98-209F-448F-BED4-3E7376B99F02}" destId="{11D18DC1-5989-4BA7-8B0D-A354F9C7079F}" srcOrd="0" destOrd="2" presId="urn:microsoft.com/office/officeart/2005/8/layout/vList5"/>
    <dgm:cxn modelId="{35439463-00CF-49C1-A28C-BBD96D6DD2B4}" type="presOf" srcId="{43B43ED7-98CF-4576-9A8E-98F63C03B60B}" destId="{2D1884E3-D59B-42F2-8C49-D2880B2D0DB9}" srcOrd="0" destOrd="0" presId="urn:microsoft.com/office/officeart/2005/8/layout/vList5"/>
    <dgm:cxn modelId="{6945AD49-BCE9-4BE5-930C-390C0152122F}" type="presOf" srcId="{99C2A056-8556-420C-BBCB-BEA2FFD9323D}" destId="{491AF962-7735-4F0B-BA17-84A32AFDC01B}" srcOrd="0" destOrd="0" presId="urn:microsoft.com/office/officeart/2005/8/layout/vList5"/>
    <dgm:cxn modelId="{D8938B6B-142D-470C-AF75-94A3F8F0CD8B}" type="presOf" srcId="{11486EF9-A9C9-4212-A4A9-B6AE6B29ABBB}" destId="{491AF962-7735-4F0B-BA17-84A32AFDC01B}" srcOrd="0" destOrd="1" presId="urn:microsoft.com/office/officeart/2005/8/layout/vList5"/>
    <dgm:cxn modelId="{BF9AAB75-BB8E-4737-8A56-AC42A4DFC093}" srcId="{4A2FFFE7-294B-45B8-B351-F68756850F67}" destId="{629C6B94-F4D7-4D52-B4B0-74B784234402}" srcOrd="1" destOrd="0" parTransId="{C892BFBF-F568-4A03-A496-3A42B72E8335}" sibTransId="{362BB20D-845C-42D0-8A61-C99178CFF707}"/>
    <dgm:cxn modelId="{DEED9357-7DA9-405E-9A56-1C77DF39C86B}" srcId="{DD211A56-EBAB-4258-91C0-66BB898A9AF2}" destId="{43B43ED7-98CF-4576-9A8E-98F63C03B60B}" srcOrd="1" destOrd="0" parTransId="{FE420BB5-E479-4E9D-943A-B4F8BFA1264C}" sibTransId="{AEC80D8C-1ABD-4970-9D2F-250D66996D58}"/>
    <dgm:cxn modelId="{C6933579-504A-41AD-87D5-FA730AE1790E}" type="presOf" srcId="{4A2FFFE7-294B-45B8-B351-F68756850F67}" destId="{DDC7D05F-4947-4A88-8DA8-AA54E850210A}" srcOrd="0" destOrd="0" presId="urn:microsoft.com/office/officeart/2005/8/layout/vList5"/>
    <dgm:cxn modelId="{AA5E9187-B0C2-436F-9901-66329B563EEF}" srcId="{1EAC1AFB-617E-47B6-9598-278CFC60425A}" destId="{11486EF9-A9C9-4212-A4A9-B6AE6B29ABBB}" srcOrd="1" destOrd="0" parTransId="{67E8DE9F-915B-4A19-998A-86B25C77F97D}" sibTransId="{FBE88D16-AE30-45DD-8140-77E53B17D37B}"/>
    <dgm:cxn modelId="{851D4094-ED9A-4369-B0DA-0EFD1C124A99}" srcId="{4A2FFFE7-294B-45B8-B351-F68756850F67}" destId="{822AC1AF-E2B1-4171-A673-777BFCD28CD7}" srcOrd="0" destOrd="0" parTransId="{E1557844-E0E6-4902-86A1-9575D67B4CA0}" sibTransId="{39E6B693-73B7-4316-A163-FD297992F8DF}"/>
    <dgm:cxn modelId="{881057A4-C0F5-4D22-8370-A573475230FA}" type="presOf" srcId="{1D1C2CE2-C9DD-41DB-8BBF-71EE16766261}" destId="{491AF962-7735-4F0B-BA17-84A32AFDC01B}" srcOrd="0" destOrd="2" presId="urn:microsoft.com/office/officeart/2005/8/layout/vList5"/>
    <dgm:cxn modelId="{DE7444C9-8FBB-468F-9117-CEC547FDBB3D}" type="presOf" srcId="{5826309F-F89A-43D1-B10E-A5208106633D}" destId="{22EB6580-2C88-46A0-A4E1-03F80ECBEFF8}" srcOrd="0" destOrd="0" presId="urn:microsoft.com/office/officeart/2005/8/layout/vList5"/>
    <dgm:cxn modelId="{6B1380C9-290C-41D3-A4FD-3E651F5A9A2F}" type="presOf" srcId="{629C6B94-F4D7-4D52-B4B0-74B784234402}" destId="{11D18DC1-5989-4BA7-8B0D-A354F9C7079F}" srcOrd="0" destOrd="1" presId="urn:microsoft.com/office/officeart/2005/8/layout/vList5"/>
    <dgm:cxn modelId="{31D504CB-FBC0-4095-AB4F-0CBD31B1DBFB}" srcId="{DD211A56-EBAB-4258-91C0-66BB898A9AF2}" destId="{1EAC1AFB-617E-47B6-9598-278CFC60425A}" srcOrd="2" destOrd="0" parTransId="{52278386-51AA-4A09-A53F-FF55E6577A69}" sibTransId="{2E6630C1-4435-42D0-AF60-6BE23D8A241F}"/>
    <dgm:cxn modelId="{BDF4ACD6-E750-4CDE-B6F3-E80B5BDCCD09}" srcId="{4A2FFFE7-294B-45B8-B351-F68756850F67}" destId="{4F614E98-209F-448F-BED4-3E7376B99F02}" srcOrd="2" destOrd="0" parTransId="{93251CA3-5D33-48D5-B672-AA3B6DF3F0EE}" sibTransId="{8DE4C0C8-9939-484C-95A4-C49CF7B182D6}"/>
    <dgm:cxn modelId="{AD39A2DE-2C83-424E-BD65-E87E90968636}" srcId="{1EAC1AFB-617E-47B6-9598-278CFC60425A}" destId="{99C2A056-8556-420C-BBCB-BEA2FFD9323D}" srcOrd="0" destOrd="0" parTransId="{C8B6C7D2-03BB-405D-9677-C495C570CA4F}" sibTransId="{958928A1-7E67-46C3-A8E0-064926AA7133}"/>
    <dgm:cxn modelId="{D1B8C9DF-4C2C-43FF-B6B0-FE9030AD7A88}" type="presOf" srcId="{1EAC1AFB-617E-47B6-9598-278CFC60425A}" destId="{7A69847E-9502-461F-BA0B-52432C0A8C5C}" srcOrd="0" destOrd="0" presId="urn:microsoft.com/office/officeart/2005/8/layout/vList5"/>
    <dgm:cxn modelId="{13F103EA-1236-4DA6-BBB1-DE62B7D3C52F}" srcId="{43B43ED7-98CF-4576-9A8E-98F63C03B60B}" destId="{5826309F-F89A-43D1-B10E-A5208106633D}" srcOrd="0" destOrd="0" parTransId="{76BB85D4-D297-4AA0-8138-4746C6DFF4E4}" sibTransId="{E2B2A922-738C-4F2D-8585-01576BEDFF3E}"/>
    <dgm:cxn modelId="{93C371EC-5C5B-49C2-9AFF-773B3CC31076}" type="presOf" srcId="{822AC1AF-E2B1-4171-A673-777BFCD28CD7}" destId="{11D18DC1-5989-4BA7-8B0D-A354F9C7079F}" srcOrd="0" destOrd="0" presId="urn:microsoft.com/office/officeart/2005/8/layout/vList5"/>
    <dgm:cxn modelId="{8D010592-A7A8-4619-9587-8CAB27D1F55D}" type="presParOf" srcId="{9467E344-0707-4359-95A9-66EA89062FD9}" destId="{41DEF4B3-84BC-46CA-BC4B-5EC4CE6EEEA9}" srcOrd="0" destOrd="0" presId="urn:microsoft.com/office/officeart/2005/8/layout/vList5"/>
    <dgm:cxn modelId="{45347727-F9D7-42A7-ADB3-3B5CDBC92ECF}" type="presParOf" srcId="{41DEF4B3-84BC-46CA-BC4B-5EC4CE6EEEA9}" destId="{DDC7D05F-4947-4A88-8DA8-AA54E850210A}" srcOrd="0" destOrd="0" presId="urn:microsoft.com/office/officeart/2005/8/layout/vList5"/>
    <dgm:cxn modelId="{F8281B29-2F6E-4797-8365-DA7952C025CB}" type="presParOf" srcId="{41DEF4B3-84BC-46CA-BC4B-5EC4CE6EEEA9}" destId="{11D18DC1-5989-4BA7-8B0D-A354F9C7079F}" srcOrd="1" destOrd="0" presId="urn:microsoft.com/office/officeart/2005/8/layout/vList5"/>
    <dgm:cxn modelId="{E01FA054-4E9B-4E55-BE3D-A24F90223B1C}" type="presParOf" srcId="{9467E344-0707-4359-95A9-66EA89062FD9}" destId="{6E9033D1-E4F3-4295-96B0-A4914EF2966F}" srcOrd="1" destOrd="0" presId="urn:microsoft.com/office/officeart/2005/8/layout/vList5"/>
    <dgm:cxn modelId="{8E4A7482-B8C5-4311-A0C3-72B734E18F4B}" type="presParOf" srcId="{9467E344-0707-4359-95A9-66EA89062FD9}" destId="{B1DFABAD-0995-4F03-A068-2DB1E0E79238}" srcOrd="2" destOrd="0" presId="urn:microsoft.com/office/officeart/2005/8/layout/vList5"/>
    <dgm:cxn modelId="{2AB0E503-F216-499C-A51A-5D85690D7523}" type="presParOf" srcId="{B1DFABAD-0995-4F03-A068-2DB1E0E79238}" destId="{2D1884E3-D59B-42F2-8C49-D2880B2D0DB9}" srcOrd="0" destOrd="0" presId="urn:microsoft.com/office/officeart/2005/8/layout/vList5"/>
    <dgm:cxn modelId="{F4759518-A707-4B04-8913-9617C2E9FA7A}" type="presParOf" srcId="{B1DFABAD-0995-4F03-A068-2DB1E0E79238}" destId="{22EB6580-2C88-46A0-A4E1-03F80ECBEFF8}" srcOrd="1" destOrd="0" presId="urn:microsoft.com/office/officeart/2005/8/layout/vList5"/>
    <dgm:cxn modelId="{31AC9AC7-87D9-481F-9E6D-2E55DADD5A8F}" type="presParOf" srcId="{9467E344-0707-4359-95A9-66EA89062FD9}" destId="{8C17EE1F-09B6-4C16-AAD3-86AB48169B8C}" srcOrd="3" destOrd="0" presId="urn:microsoft.com/office/officeart/2005/8/layout/vList5"/>
    <dgm:cxn modelId="{58B64E00-CC1C-4BC4-B080-7FA511022B19}" type="presParOf" srcId="{9467E344-0707-4359-95A9-66EA89062FD9}" destId="{B6021DC4-0C25-4CE1-87C5-8360965E9808}" srcOrd="4" destOrd="0" presId="urn:microsoft.com/office/officeart/2005/8/layout/vList5"/>
    <dgm:cxn modelId="{DA14A7CB-8720-42CA-B7F7-37EAD2174233}" type="presParOf" srcId="{B6021DC4-0C25-4CE1-87C5-8360965E9808}" destId="{7A69847E-9502-461F-BA0B-52432C0A8C5C}" srcOrd="0" destOrd="0" presId="urn:microsoft.com/office/officeart/2005/8/layout/vList5"/>
    <dgm:cxn modelId="{8796FC72-984C-4C43-8693-409AD9980142}" type="presParOf" srcId="{B6021DC4-0C25-4CE1-87C5-8360965E9808}" destId="{491AF962-7735-4F0B-BA17-84A32AFDC01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211A56-EBAB-4258-91C0-66BB898A9AF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2FFFE7-294B-45B8-B351-F68756850F67}">
      <dgm:prSet phldrT="[Text]"/>
      <dgm:spPr/>
      <dgm:t>
        <a:bodyPr/>
        <a:lstStyle/>
        <a:p>
          <a:r>
            <a:rPr lang="en-US" b="1" dirty="0">
              <a:latin typeface="Roboto" pitchFamily="2" charset="0"/>
              <a:ea typeface="Roboto" pitchFamily="2" charset="0"/>
            </a:rPr>
            <a:t>Data Format</a:t>
          </a:r>
        </a:p>
      </dgm:t>
    </dgm:pt>
    <dgm:pt modelId="{3DDF3895-ACAC-4837-8EEE-0E3EC77B759C}" type="parTrans" cxnId="{5CB31F25-0C26-4004-9B43-29A85004F02A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7F06CFBC-157A-4350-8D2D-D4FFB70CFB06}" type="sibTrans" cxnId="{5CB31F25-0C26-4004-9B43-29A85004F02A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822AC1AF-E2B1-4171-A673-777BFCD28CD7}">
      <dgm:prSet phldrT="[Text]" custT="1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sz="2000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JSON-like</a:t>
          </a:r>
        </a:p>
      </dgm:t>
    </dgm:pt>
    <dgm:pt modelId="{E1557844-E0E6-4902-86A1-9575D67B4CA0}" type="parTrans" cxnId="{851D4094-ED9A-4369-B0DA-0EFD1C124A99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39E6B693-73B7-4316-A163-FD297992F8DF}" type="sibTrans" cxnId="{851D4094-ED9A-4369-B0DA-0EFD1C124A99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43B43ED7-98CF-4576-9A8E-98F63C03B60B}">
      <dgm:prSet phldrT="[Text]"/>
      <dgm:spPr/>
      <dgm:t>
        <a:bodyPr/>
        <a:lstStyle/>
        <a:p>
          <a:r>
            <a:rPr lang="en-US" b="1" dirty="0">
              <a:latin typeface="Roboto" pitchFamily="2" charset="0"/>
              <a:ea typeface="Roboto" pitchFamily="2" charset="0"/>
            </a:rPr>
            <a:t>Communication</a:t>
          </a:r>
        </a:p>
      </dgm:t>
    </dgm:pt>
    <dgm:pt modelId="{FE420BB5-E479-4E9D-943A-B4F8BFA1264C}" type="parTrans" cxnId="{DEED9357-7DA9-405E-9A56-1C77DF39C86B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AEC80D8C-1ABD-4970-9D2F-250D66996D58}" type="sibTrans" cxnId="{DEED9357-7DA9-405E-9A56-1C77DF39C86B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5826309F-F89A-43D1-B10E-A5208106633D}">
      <dgm:prSet phldrT="[Text]" custT="1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sz="2400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HTTP</a:t>
          </a:r>
          <a:endParaRPr lang="en-US" sz="1600" b="1" dirty="0">
            <a:solidFill>
              <a:schemeClr val="tx2"/>
            </a:solidFill>
            <a:latin typeface="Roboto" pitchFamily="2" charset="0"/>
            <a:ea typeface="Roboto" pitchFamily="2" charset="0"/>
          </a:endParaRPr>
        </a:p>
      </dgm:t>
    </dgm:pt>
    <dgm:pt modelId="{76BB85D4-D297-4AA0-8138-4746C6DFF4E4}" type="parTrans" cxnId="{13F103EA-1236-4DA6-BBB1-DE62B7D3C52F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E2B2A922-738C-4F2D-8585-01576BEDFF3E}" type="sibTrans" cxnId="{13F103EA-1236-4DA6-BBB1-DE62B7D3C52F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1EAC1AFB-617E-47B6-9598-278CFC60425A}">
      <dgm:prSet phldrT="[Text]"/>
      <dgm:spPr/>
      <dgm:t>
        <a:bodyPr/>
        <a:lstStyle/>
        <a:p>
          <a:r>
            <a:rPr lang="en-US" b="1" dirty="0">
              <a:latin typeface="Roboto" pitchFamily="2" charset="0"/>
              <a:ea typeface="Roboto" pitchFamily="2" charset="0"/>
            </a:rPr>
            <a:t>Definition</a:t>
          </a:r>
        </a:p>
      </dgm:t>
    </dgm:pt>
    <dgm:pt modelId="{52278386-51AA-4A09-A53F-FF55E6577A69}" type="parTrans" cxnId="{31D504CB-FBC0-4095-AB4F-0CBD31B1DBFB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2E6630C1-4435-42D0-AF60-6BE23D8A241F}" type="sibTrans" cxnId="{31D504CB-FBC0-4095-AB4F-0CBD31B1DBFB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99C2A056-8556-420C-BBCB-BEA2FFD9323D}">
      <dgm:prSet phldrT="[Text]" custT="1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sz="2400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SDL or Schema Definition Language</a:t>
          </a:r>
        </a:p>
      </dgm:t>
    </dgm:pt>
    <dgm:pt modelId="{C8B6C7D2-03BB-405D-9677-C495C570CA4F}" type="parTrans" cxnId="{AD39A2DE-2C83-424E-BD65-E87E90968636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958928A1-7E67-46C3-A8E0-064926AA7133}" type="sibTrans" cxnId="{AD39A2DE-2C83-424E-BD65-E87E90968636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17C475FC-2AFF-499A-AA8B-7A202B695E56}">
      <dgm:prSet phldrT="[Text]" custT="1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sz="2000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Single endpoint</a:t>
          </a:r>
        </a:p>
      </dgm:t>
    </dgm:pt>
    <dgm:pt modelId="{4DFDBCA3-7B62-410C-9B84-7FB4B97E3778}" type="parTrans" cxnId="{701CEC6C-125C-4334-9294-35FACE47C8E2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2A9E23ED-FC27-466B-924B-7A924E9AFF1C}" type="sibTrans" cxnId="{701CEC6C-125C-4334-9294-35FACE47C8E2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9467E344-0707-4359-95A9-66EA89062FD9}" type="pres">
      <dgm:prSet presAssocID="{DD211A56-EBAB-4258-91C0-66BB898A9AF2}" presName="Name0" presStyleCnt="0">
        <dgm:presLayoutVars>
          <dgm:dir/>
          <dgm:animLvl val="lvl"/>
          <dgm:resizeHandles val="exact"/>
        </dgm:presLayoutVars>
      </dgm:prSet>
      <dgm:spPr/>
    </dgm:pt>
    <dgm:pt modelId="{41DEF4B3-84BC-46CA-BC4B-5EC4CE6EEEA9}" type="pres">
      <dgm:prSet presAssocID="{4A2FFFE7-294B-45B8-B351-F68756850F67}" presName="linNode" presStyleCnt="0"/>
      <dgm:spPr/>
    </dgm:pt>
    <dgm:pt modelId="{DDC7D05F-4947-4A88-8DA8-AA54E850210A}" type="pres">
      <dgm:prSet presAssocID="{4A2FFFE7-294B-45B8-B351-F68756850F6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11D18DC1-5989-4BA7-8B0D-A354F9C7079F}" type="pres">
      <dgm:prSet presAssocID="{4A2FFFE7-294B-45B8-B351-F68756850F67}" presName="descendantText" presStyleLbl="alignAccFollowNode1" presStyleIdx="0" presStyleCnt="3" custScaleY="119533" custLinFactNeighborX="0" custLinFactNeighborY="0">
        <dgm:presLayoutVars>
          <dgm:bulletEnabled val="1"/>
        </dgm:presLayoutVars>
      </dgm:prSet>
      <dgm:spPr/>
    </dgm:pt>
    <dgm:pt modelId="{6E9033D1-E4F3-4295-96B0-A4914EF2966F}" type="pres">
      <dgm:prSet presAssocID="{7F06CFBC-157A-4350-8D2D-D4FFB70CFB06}" presName="sp" presStyleCnt="0"/>
      <dgm:spPr/>
    </dgm:pt>
    <dgm:pt modelId="{B1DFABAD-0995-4F03-A068-2DB1E0E79238}" type="pres">
      <dgm:prSet presAssocID="{43B43ED7-98CF-4576-9A8E-98F63C03B60B}" presName="linNode" presStyleCnt="0"/>
      <dgm:spPr/>
    </dgm:pt>
    <dgm:pt modelId="{2D1884E3-D59B-42F2-8C49-D2880B2D0DB9}" type="pres">
      <dgm:prSet presAssocID="{43B43ED7-98CF-4576-9A8E-98F63C03B60B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22EB6580-2C88-46A0-A4E1-03F80ECBEFF8}" type="pres">
      <dgm:prSet presAssocID="{43B43ED7-98CF-4576-9A8E-98F63C03B60B}" presName="descendantText" presStyleLbl="alignAccFollowNode1" presStyleIdx="1" presStyleCnt="3">
        <dgm:presLayoutVars>
          <dgm:bulletEnabled val="1"/>
        </dgm:presLayoutVars>
      </dgm:prSet>
      <dgm:spPr/>
    </dgm:pt>
    <dgm:pt modelId="{8C17EE1F-09B6-4C16-AAD3-86AB48169B8C}" type="pres">
      <dgm:prSet presAssocID="{AEC80D8C-1ABD-4970-9D2F-250D66996D58}" presName="sp" presStyleCnt="0"/>
      <dgm:spPr/>
    </dgm:pt>
    <dgm:pt modelId="{B6021DC4-0C25-4CE1-87C5-8360965E9808}" type="pres">
      <dgm:prSet presAssocID="{1EAC1AFB-617E-47B6-9598-278CFC60425A}" presName="linNode" presStyleCnt="0"/>
      <dgm:spPr/>
    </dgm:pt>
    <dgm:pt modelId="{7A69847E-9502-461F-BA0B-52432C0A8C5C}" type="pres">
      <dgm:prSet presAssocID="{1EAC1AFB-617E-47B6-9598-278CFC60425A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491AF962-7735-4F0B-BA17-84A32AFDC01B}" type="pres">
      <dgm:prSet presAssocID="{1EAC1AFB-617E-47B6-9598-278CFC60425A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5CB31F25-0C26-4004-9B43-29A85004F02A}" srcId="{DD211A56-EBAB-4258-91C0-66BB898A9AF2}" destId="{4A2FFFE7-294B-45B8-B351-F68756850F67}" srcOrd="0" destOrd="0" parTransId="{3DDF3895-ACAC-4837-8EEE-0E3EC77B759C}" sibTransId="{7F06CFBC-157A-4350-8D2D-D4FFB70CFB06}"/>
    <dgm:cxn modelId="{78AE9130-C286-484E-98F3-520F091F3DFE}" type="presOf" srcId="{DD211A56-EBAB-4258-91C0-66BB898A9AF2}" destId="{9467E344-0707-4359-95A9-66EA89062FD9}" srcOrd="0" destOrd="0" presId="urn:microsoft.com/office/officeart/2005/8/layout/vList5"/>
    <dgm:cxn modelId="{35439463-00CF-49C1-A28C-BBD96D6DD2B4}" type="presOf" srcId="{43B43ED7-98CF-4576-9A8E-98F63C03B60B}" destId="{2D1884E3-D59B-42F2-8C49-D2880B2D0DB9}" srcOrd="0" destOrd="0" presId="urn:microsoft.com/office/officeart/2005/8/layout/vList5"/>
    <dgm:cxn modelId="{6945AD49-BCE9-4BE5-930C-390C0152122F}" type="presOf" srcId="{99C2A056-8556-420C-BBCB-BEA2FFD9323D}" destId="{491AF962-7735-4F0B-BA17-84A32AFDC01B}" srcOrd="0" destOrd="0" presId="urn:microsoft.com/office/officeart/2005/8/layout/vList5"/>
    <dgm:cxn modelId="{701CEC6C-125C-4334-9294-35FACE47C8E2}" srcId="{4A2FFFE7-294B-45B8-B351-F68756850F67}" destId="{17C475FC-2AFF-499A-AA8B-7A202B695E56}" srcOrd="1" destOrd="0" parTransId="{4DFDBCA3-7B62-410C-9B84-7FB4B97E3778}" sibTransId="{2A9E23ED-FC27-466B-924B-7A924E9AFF1C}"/>
    <dgm:cxn modelId="{DEED9357-7DA9-405E-9A56-1C77DF39C86B}" srcId="{DD211A56-EBAB-4258-91C0-66BB898A9AF2}" destId="{43B43ED7-98CF-4576-9A8E-98F63C03B60B}" srcOrd="1" destOrd="0" parTransId="{FE420BB5-E479-4E9D-943A-B4F8BFA1264C}" sibTransId="{AEC80D8C-1ABD-4970-9D2F-250D66996D58}"/>
    <dgm:cxn modelId="{C6933579-504A-41AD-87D5-FA730AE1790E}" type="presOf" srcId="{4A2FFFE7-294B-45B8-B351-F68756850F67}" destId="{DDC7D05F-4947-4A88-8DA8-AA54E850210A}" srcOrd="0" destOrd="0" presId="urn:microsoft.com/office/officeart/2005/8/layout/vList5"/>
    <dgm:cxn modelId="{851D4094-ED9A-4369-B0DA-0EFD1C124A99}" srcId="{4A2FFFE7-294B-45B8-B351-F68756850F67}" destId="{822AC1AF-E2B1-4171-A673-777BFCD28CD7}" srcOrd="0" destOrd="0" parTransId="{E1557844-E0E6-4902-86A1-9575D67B4CA0}" sibTransId="{39E6B693-73B7-4316-A163-FD297992F8DF}"/>
    <dgm:cxn modelId="{EE7933C2-9867-40F6-9915-14764A4C575F}" type="presOf" srcId="{17C475FC-2AFF-499A-AA8B-7A202B695E56}" destId="{11D18DC1-5989-4BA7-8B0D-A354F9C7079F}" srcOrd="0" destOrd="1" presId="urn:microsoft.com/office/officeart/2005/8/layout/vList5"/>
    <dgm:cxn modelId="{DE7444C9-8FBB-468F-9117-CEC547FDBB3D}" type="presOf" srcId="{5826309F-F89A-43D1-B10E-A5208106633D}" destId="{22EB6580-2C88-46A0-A4E1-03F80ECBEFF8}" srcOrd="0" destOrd="0" presId="urn:microsoft.com/office/officeart/2005/8/layout/vList5"/>
    <dgm:cxn modelId="{31D504CB-FBC0-4095-AB4F-0CBD31B1DBFB}" srcId="{DD211A56-EBAB-4258-91C0-66BB898A9AF2}" destId="{1EAC1AFB-617E-47B6-9598-278CFC60425A}" srcOrd="2" destOrd="0" parTransId="{52278386-51AA-4A09-A53F-FF55E6577A69}" sibTransId="{2E6630C1-4435-42D0-AF60-6BE23D8A241F}"/>
    <dgm:cxn modelId="{AD39A2DE-2C83-424E-BD65-E87E90968636}" srcId="{1EAC1AFB-617E-47B6-9598-278CFC60425A}" destId="{99C2A056-8556-420C-BBCB-BEA2FFD9323D}" srcOrd="0" destOrd="0" parTransId="{C8B6C7D2-03BB-405D-9677-C495C570CA4F}" sibTransId="{958928A1-7E67-46C3-A8E0-064926AA7133}"/>
    <dgm:cxn modelId="{D1B8C9DF-4C2C-43FF-B6B0-FE9030AD7A88}" type="presOf" srcId="{1EAC1AFB-617E-47B6-9598-278CFC60425A}" destId="{7A69847E-9502-461F-BA0B-52432C0A8C5C}" srcOrd="0" destOrd="0" presId="urn:microsoft.com/office/officeart/2005/8/layout/vList5"/>
    <dgm:cxn modelId="{13F103EA-1236-4DA6-BBB1-DE62B7D3C52F}" srcId="{43B43ED7-98CF-4576-9A8E-98F63C03B60B}" destId="{5826309F-F89A-43D1-B10E-A5208106633D}" srcOrd="0" destOrd="0" parTransId="{76BB85D4-D297-4AA0-8138-4746C6DFF4E4}" sibTransId="{E2B2A922-738C-4F2D-8585-01576BEDFF3E}"/>
    <dgm:cxn modelId="{93C371EC-5C5B-49C2-9AFF-773B3CC31076}" type="presOf" srcId="{822AC1AF-E2B1-4171-A673-777BFCD28CD7}" destId="{11D18DC1-5989-4BA7-8B0D-A354F9C7079F}" srcOrd="0" destOrd="0" presId="urn:microsoft.com/office/officeart/2005/8/layout/vList5"/>
    <dgm:cxn modelId="{8D010592-A7A8-4619-9587-8CAB27D1F55D}" type="presParOf" srcId="{9467E344-0707-4359-95A9-66EA89062FD9}" destId="{41DEF4B3-84BC-46CA-BC4B-5EC4CE6EEEA9}" srcOrd="0" destOrd="0" presId="urn:microsoft.com/office/officeart/2005/8/layout/vList5"/>
    <dgm:cxn modelId="{45347727-F9D7-42A7-ADB3-3B5CDBC92ECF}" type="presParOf" srcId="{41DEF4B3-84BC-46CA-BC4B-5EC4CE6EEEA9}" destId="{DDC7D05F-4947-4A88-8DA8-AA54E850210A}" srcOrd="0" destOrd="0" presId="urn:microsoft.com/office/officeart/2005/8/layout/vList5"/>
    <dgm:cxn modelId="{F8281B29-2F6E-4797-8365-DA7952C025CB}" type="presParOf" srcId="{41DEF4B3-84BC-46CA-BC4B-5EC4CE6EEEA9}" destId="{11D18DC1-5989-4BA7-8B0D-A354F9C7079F}" srcOrd="1" destOrd="0" presId="urn:microsoft.com/office/officeart/2005/8/layout/vList5"/>
    <dgm:cxn modelId="{E01FA054-4E9B-4E55-BE3D-A24F90223B1C}" type="presParOf" srcId="{9467E344-0707-4359-95A9-66EA89062FD9}" destId="{6E9033D1-E4F3-4295-96B0-A4914EF2966F}" srcOrd="1" destOrd="0" presId="urn:microsoft.com/office/officeart/2005/8/layout/vList5"/>
    <dgm:cxn modelId="{8E4A7482-B8C5-4311-A0C3-72B734E18F4B}" type="presParOf" srcId="{9467E344-0707-4359-95A9-66EA89062FD9}" destId="{B1DFABAD-0995-4F03-A068-2DB1E0E79238}" srcOrd="2" destOrd="0" presId="urn:microsoft.com/office/officeart/2005/8/layout/vList5"/>
    <dgm:cxn modelId="{2AB0E503-F216-499C-A51A-5D85690D7523}" type="presParOf" srcId="{B1DFABAD-0995-4F03-A068-2DB1E0E79238}" destId="{2D1884E3-D59B-42F2-8C49-D2880B2D0DB9}" srcOrd="0" destOrd="0" presId="urn:microsoft.com/office/officeart/2005/8/layout/vList5"/>
    <dgm:cxn modelId="{F4759518-A707-4B04-8913-9617C2E9FA7A}" type="presParOf" srcId="{B1DFABAD-0995-4F03-A068-2DB1E0E79238}" destId="{22EB6580-2C88-46A0-A4E1-03F80ECBEFF8}" srcOrd="1" destOrd="0" presId="urn:microsoft.com/office/officeart/2005/8/layout/vList5"/>
    <dgm:cxn modelId="{31AC9AC7-87D9-481F-9E6D-2E55DADD5A8F}" type="presParOf" srcId="{9467E344-0707-4359-95A9-66EA89062FD9}" destId="{8C17EE1F-09B6-4C16-AAD3-86AB48169B8C}" srcOrd="3" destOrd="0" presId="urn:microsoft.com/office/officeart/2005/8/layout/vList5"/>
    <dgm:cxn modelId="{58B64E00-CC1C-4BC4-B080-7FA511022B19}" type="presParOf" srcId="{9467E344-0707-4359-95A9-66EA89062FD9}" destId="{B6021DC4-0C25-4CE1-87C5-8360965E9808}" srcOrd="4" destOrd="0" presId="urn:microsoft.com/office/officeart/2005/8/layout/vList5"/>
    <dgm:cxn modelId="{DA14A7CB-8720-42CA-B7F7-37EAD2174233}" type="presParOf" srcId="{B6021DC4-0C25-4CE1-87C5-8360965E9808}" destId="{7A69847E-9502-461F-BA0B-52432C0A8C5C}" srcOrd="0" destOrd="0" presId="urn:microsoft.com/office/officeart/2005/8/layout/vList5"/>
    <dgm:cxn modelId="{8796FC72-984C-4C43-8693-409AD9980142}" type="presParOf" srcId="{B6021DC4-0C25-4CE1-87C5-8360965E9808}" destId="{491AF962-7735-4F0B-BA17-84A32AFDC01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46666E-B64D-42F5-B968-3D7BBADEB849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1B08E6-8534-4C5B-B68E-2809AB87A470}">
      <dgm:prSet phldrT="[Text]"/>
      <dgm:spPr/>
      <dgm:t>
        <a:bodyPr/>
        <a:lstStyle/>
        <a:p>
          <a:r>
            <a:rPr lang="en-US" b="1" u="sng" dirty="0">
              <a:latin typeface="Roboto" pitchFamily="2" charset="0"/>
              <a:ea typeface="Roboto" pitchFamily="2" charset="0"/>
            </a:rPr>
            <a:t>C</a:t>
          </a:r>
          <a:r>
            <a:rPr lang="en-US" b="1" dirty="0">
              <a:latin typeface="Roboto" pitchFamily="2" charset="0"/>
              <a:ea typeface="Roboto" pitchFamily="2" charset="0"/>
            </a:rPr>
            <a:t>reate</a:t>
          </a:r>
        </a:p>
      </dgm:t>
    </dgm:pt>
    <dgm:pt modelId="{8B0011C3-3FAE-4EB4-BFB5-3EB2421823D3}" type="parTrans" cxnId="{93FF9D8E-9791-4734-A54A-270E4DD2CFCF}">
      <dgm:prSet/>
      <dgm:spPr/>
      <dgm:t>
        <a:bodyPr/>
        <a:lstStyle/>
        <a:p>
          <a:endParaRPr lang="en-US"/>
        </a:p>
      </dgm:t>
    </dgm:pt>
    <dgm:pt modelId="{C5E128D2-233E-4D26-B693-551D51504258}" type="sibTrans" cxnId="{93FF9D8E-9791-4734-A54A-270E4DD2CFCF}">
      <dgm:prSet/>
      <dgm:spPr/>
      <dgm:t>
        <a:bodyPr/>
        <a:lstStyle/>
        <a:p>
          <a:endParaRPr lang="en-US"/>
        </a:p>
      </dgm:t>
    </dgm:pt>
    <dgm:pt modelId="{EF53D4F0-B75C-4352-B40D-604E7CF915AA}">
      <dgm:prSet phldrT="[Text]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POST</a:t>
          </a:r>
        </a:p>
      </dgm:t>
    </dgm:pt>
    <dgm:pt modelId="{9C93A66A-3679-4C75-AEC4-2D02374E918E}" type="parTrans" cxnId="{1DF5FBE2-DFFC-4E48-B700-3F9150172061}">
      <dgm:prSet/>
      <dgm:spPr/>
      <dgm:t>
        <a:bodyPr/>
        <a:lstStyle/>
        <a:p>
          <a:endParaRPr lang="en-US"/>
        </a:p>
      </dgm:t>
    </dgm:pt>
    <dgm:pt modelId="{9CDE44A2-1165-400F-894F-D3D823C78B8D}" type="sibTrans" cxnId="{1DF5FBE2-DFFC-4E48-B700-3F9150172061}">
      <dgm:prSet/>
      <dgm:spPr/>
      <dgm:t>
        <a:bodyPr/>
        <a:lstStyle/>
        <a:p>
          <a:endParaRPr lang="en-US"/>
        </a:p>
      </dgm:t>
    </dgm:pt>
    <dgm:pt modelId="{EEF25A72-5E73-4229-B876-07CA3B2F08F5}">
      <dgm:prSet phldrT="[Text]"/>
      <dgm:spPr/>
      <dgm:t>
        <a:bodyPr/>
        <a:lstStyle/>
        <a:p>
          <a:r>
            <a:rPr lang="en-US" b="1" u="sng" dirty="0">
              <a:latin typeface="Roboto" pitchFamily="2" charset="0"/>
              <a:ea typeface="Roboto" pitchFamily="2" charset="0"/>
            </a:rPr>
            <a:t>R</a:t>
          </a:r>
          <a:r>
            <a:rPr lang="en-US" b="1" dirty="0">
              <a:latin typeface="Roboto" pitchFamily="2" charset="0"/>
              <a:ea typeface="Roboto" pitchFamily="2" charset="0"/>
            </a:rPr>
            <a:t>ead</a:t>
          </a:r>
        </a:p>
      </dgm:t>
    </dgm:pt>
    <dgm:pt modelId="{759AF74A-2BA3-4015-9B26-364A9F2E53AE}" type="parTrans" cxnId="{A7AD4AAB-FA4C-4FC4-994F-BCA4545B11E8}">
      <dgm:prSet/>
      <dgm:spPr/>
      <dgm:t>
        <a:bodyPr/>
        <a:lstStyle/>
        <a:p>
          <a:endParaRPr lang="en-US"/>
        </a:p>
      </dgm:t>
    </dgm:pt>
    <dgm:pt modelId="{4C0F631C-1DC5-4794-AB81-606212855C5D}" type="sibTrans" cxnId="{A7AD4AAB-FA4C-4FC4-994F-BCA4545B11E8}">
      <dgm:prSet/>
      <dgm:spPr/>
      <dgm:t>
        <a:bodyPr/>
        <a:lstStyle/>
        <a:p>
          <a:endParaRPr lang="en-US"/>
        </a:p>
      </dgm:t>
    </dgm:pt>
    <dgm:pt modelId="{4B6ACEF3-6ED6-4C1D-9BC0-8E8DAA3D3A3B}">
      <dgm:prSet phldrT="[Text]"/>
      <dgm:spPr/>
      <dgm:t>
        <a:bodyPr/>
        <a:lstStyle/>
        <a:p>
          <a:r>
            <a:rPr lang="en-US" b="1" u="sng" dirty="0">
              <a:latin typeface="Roboto" pitchFamily="2" charset="0"/>
              <a:ea typeface="Roboto" pitchFamily="2" charset="0"/>
            </a:rPr>
            <a:t>U</a:t>
          </a:r>
          <a:r>
            <a:rPr lang="en-US" b="1" dirty="0">
              <a:latin typeface="Roboto" pitchFamily="2" charset="0"/>
              <a:ea typeface="Roboto" pitchFamily="2" charset="0"/>
            </a:rPr>
            <a:t>pdate</a:t>
          </a:r>
        </a:p>
      </dgm:t>
    </dgm:pt>
    <dgm:pt modelId="{568FD06A-91E1-43DC-96DE-48B01B5E0518}" type="parTrans" cxnId="{CB91FBA0-8370-4977-993C-65F9BDB6D572}">
      <dgm:prSet/>
      <dgm:spPr/>
      <dgm:t>
        <a:bodyPr/>
        <a:lstStyle/>
        <a:p>
          <a:endParaRPr lang="en-US"/>
        </a:p>
      </dgm:t>
    </dgm:pt>
    <dgm:pt modelId="{90BAA987-59E6-4525-8546-4A7C9FCD916C}" type="sibTrans" cxnId="{CB91FBA0-8370-4977-993C-65F9BDB6D572}">
      <dgm:prSet/>
      <dgm:spPr/>
      <dgm:t>
        <a:bodyPr/>
        <a:lstStyle/>
        <a:p>
          <a:endParaRPr lang="en-US"/>
        </a:p>
      </dgm:t>
    </dgm:pt>
    <dgm:pt modelId="{3E3DF654-B4CB-4CA6-A5DE-AF64AA514FA1}">
      <dgm:prSet phldrT="[Text]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PUT</a:t>
          </a:r>
        </a:p>
      </dgm:t>
    </dgm:pt>
    <dgm:pt modelId="{1CFA67F4-C284-49D9-B7AF-2272FE1344E7}" type="parTrans" cxnId="{61FAD62F-D6FC-4C5B-B4BB-33E02C8DB88D}">
      <dgm:prSet/>
      <dgm:spPr/>
      <dgm:t>
        <a:bodyPr/>
        <a:lstStyle/>
        <a:p>
          <a:endParaRPr lang="en-US"/>
        </a:p>
      </dgm:t>
    </dgm:pt>
    <dgm:pt modelId="{1B951A71-294B-4196-80F0-23710D9A0E58}" type="sibTrans" cxnId="{61FAD62F-D6FC-4C5B-B4BB-33E02C8DB88D}">
      <dgm:prSet/>
      <dgm:spPr/>
      <dgm:t>
        <a:bodyPr/>
        <a:lstStyle/>
        <a:p>
          <a:endParaRPr lang="en-US"/>
        </a:p>
      </dgm:t>
    </dgm:pt>
    <dgm:pt modelId="{C05CF333-507E-41FF-A1AE-66C7B0CCEEB0}">
      <dgm:prSet phldrT="[Text]"/>
      <dgm:spPr/>
      <dgm:t>
        <a:bodyPr/>
        <a:lstStyle/>
        <a:p>
          <a:r>
            <a:rPr lang="en-US" b="1" u="sng" dirty="0">
              <a:latin typeface="Roboto" pitchFamily="2" charset="0"/>
              <a:ea typeface="Roboto" pitchFamily="2" charset="0"/>
            </a:rPr>
            <a:t>D</a:t>
          </a:r>
          <a:r>
            <a:rPr lang="en-US" b="1" dirty="0">
              <a:latin typeface="Roboto" pitchFamily="2" charset="0"/>
              <a:ea typeface="Roboto" pitchFamily="2" charset="0"/>
            </a:rPr>
            <a:t>elete</a:t>
          </a:r>
        </a:p>
      </dgm:t>
    </dgm:pt>
    <dgm:pt modelId="{B1BA315C-467A-4608-9B64-A4332FED71B7}" type="parTrans" cxnId="{25796034-9568-49C4-9E41-ACEFFF68413A}">
      <dgm:prSet/>
      <dgm:spPr/>
      <dgm:t>
        <a:bodyPr/>
        <a:lstStyle/>
        <a:p>
          <a:endParaRPr lang="en-US"/>
        </a:p>
      </dgm:t>
    </dgm:pt>
    <dgm:pt modelId="{56A4C2BC-6828-4C82-850B-04D5534B3A12}" type="sibTrans" cxnId="{25796034-9568-49C4-9E41-ACEFFF68413A}">
      <dgm:prSet/>
      <dgm:spPr/>
      <dgm:t>
        <a:bodyPr/>
        <a:lstStyle/>
        <a:p>
          <a:endParaRPr lang="en-US"/>
        </a:p>
      </dgm:t>
    </dgm:pt>
    <dgm:pt modelId="{E38CBCFF-6CF3-41EA-BABE-3B694AC50A65}">
      <dgm:prSet phldrT="[Text]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DELETE</a:t>
          </a:r>
        </a:p>
      </dgm:t>
    </dgm:pt>
    <dgm:pt modelId="{9EC44992-5FE9-405D-B413-103F68E4E29A}" type="parTrans" cxnId="{56F9B41A-CBD3-48FB-948A-5BF6F7593D12}">
      <dgm:prSet/>
      <dgm:spPr/>
      <dgm:t>
        <a:bodyPr/>
        <a:lstStyle/>
        <a:p>
          <a:endParaRPr lang="en-US"/>
        </a:p>
      </dgm:t>
    </dgm:pt>
    <dgm:pt modelId="{27FF6292-9E5C-481D-96CE-FAC0A2F32D9E}" type="sibTrans" cxnId="{56F9B41A-CBD3-48FB-948A-5BF6F7593D12}">
      <dgm:prSet/>
      <dgm:spPr/>
      <dgm:t>
        <a:bodyPr/>
        <a:lstStyle/>
        <a:p>
          <a:endParaRPr lang="en-US"/>
        </a:p>
      </dgm:t>
    </dgm:pt>
    <dgm:pt modelId="{A45585DC-D4AA-4617-86E7-A4B1625CE1E0}">
      <dgm:prSet phldrT="[Text]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GET</a:t>
          </a:r>
        </a:p>
      </dgm:t>
    </dgm:pt>
    <dgm:pt modelId="{2E2F5B62-031C-497A-A0CF-98AD726677C2}" type="parTrans" cxnId="{42A2ECD9-5E01-47E2-A2F4-BFABF1ED4785}">
      <dgm:prSet/>
      <dgm:spPr/>
      <dgm:t>
        <a:bodyPr/>
        <a:lstStyle/>
        <a:p>
          <a:endParaRPr lang="en-US"/>
        </a:p>
      </dgm:t>
    </dgm:pt>
    <dgm:pt modelId="{0369FBE5-D591-4E1F-A058-9B1069C00883}" type="sibTrans" cxnId="{42A2ECD9-5E01-47E2-A2F4-BFABF1ED4785}">
      <dgm:prSet/>
      <dgm:spPr/>
      <dgm:t>
        <a:bodyPr/>
        <a:lstStyle/>
        <a:p>
          <a:endParaRPr lang="en-US"/>
        </a:p>
      </dgm:t>
    </dgm:pt>
    <dgm:pt modelId="{D4AC25B6-ECD4-405A-B73D-B9148358AFA6}" type="pres">
      <dgm:prSet presAssocID="{B146666E-B64D-42F5-B968-3D7BBADEB849}" presName="Name0" presStyleCnt="0">
        <dgm:presLayoutVars>
          <dgm:dir/>
          <dgm:animLvl val="lvl"/>
          <dgm:resizeHandles val="exact"/>
        </dgm:presLayoutVars>
      </dgm:prSet>
      <dgm:spPr/>
    </dgm:pt>
    <dgm:pt modelId="{CA32742D-64C5-42BF-9C39-24C9310A7856}" type="pres">
      <dgm:prSet presAssocID="{B81B08E6-8534-4C5B-B68E-2809AB87A470}" presName="linNode" presStyleCnt="0"/>
      <dgm:spPr/>
    </dgm:pt>
    <dgm:pt modelId="{69F8E5BB-DAE2-44F3-B646-24EA9CC3C7C7}" type="pres">
      <dgm:prSet presAssocID="{B81B08E6-8534-4C5B-B68E-2809AB87A470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BDD5574F-F9A0-4D18-AEC9-EA59D15E5E0D}" type="pres">
      <dgm:prSet presAssocID="{B81B08E6-8534-4C5B-B68E-2809AB87A470}" presName="descendantText" presStyleLbl="alignAccFollowNode1" presStyleIdx="0" presStyleCnt="4">
        <dgm:presLayoutVars>
          <dgm:bulletEnabled val="1"/>
        </dgm:presLayoutVars>
      </dgm:prSet>
      <dgm:spPr/>
    </dgm:pt>
    <dgm:pt modelId="{EA65571F-738E-428D-9602-2E0EAFFCEF04}" type="pres">
      <dgm:prSet presAssocID="{C5E128D2-233E-4D26-B693-551D51504258}" presName="sp" presStyleCnt="0"/>
      <dgm:spPr/>
    </dgm:pt>
    <dgm:pt modelId="{95983F94-1984-499C-9204-DA595E0F605C}" type="pres">
      <dgm:prSet presAssocID="{EEF25A72-5E73-4229-B876-07CA3B2F08F5}" presName="linNode" presStyleCnt="0"/>
      <dgm:spPr/>
    </dgm:pt>
    <dgm:pt modelId="{A5850673-2821-4402-89FC-541ECDA39D7B}" type="pres">
      <dgm:prSet presAssocID="{EEF25A72-5E73-4229-B876-07CA3B2F08F5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1CDAE4F9-4E12-4742-AD00-C3A80F8F2831}" type="pres">
      <dgm:prSet presAssocID="{EEF25A72-5E73-4229-B876-07CA3B2F08F5}" presName="descendantText" presStyleLbl="alignAccFollowNode1" presStyleIdx="1" presStyleCnt="4">
        <dgm:presLayoutVars>
          <dgm:bulletEnabled val="1"/>
        </dgm:presLayoutVars>
      </dgm:prSet>
      <dgm:spPr/>
    </dgm:pt>
    <dgm:pt modelId="{6B964C71-0026-4235-B098-26A441C12C06}" type="pres">
      <dgm:prSet presAssocID="{4C0F631C-1DC5-4794-AB81-606212855C5D}" presName="sp" presStyleCnt="0"/>
      <dgm:spPr/>
    </dgm:pt>
    <dgm:pt modelId="{F4DB70BA-A3E6-4EB8-A3BF-704F61F049AD}" type="pres">
      <dgm:prSet presAssocID="{4B6ACEF3-6ED6-4C1D-9BC0-8E8DAA3D3A3B}" presName="linNode" presStyleCnt="0"/>
      <dgm:spPr/>
    </dgm:pt>
    <dgm:pt modelId="{80E0C707-7A2C-4FBC-9359-86DD6191631E}" type="pres">
      <dgm:prSet presAssocID="{4B6ACEF3-6ED6-4C1D-9BC0-8E8DAA3D3A3B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C6074474-BA73-43C4-823F-BFA5671540CA}" type="pres">
      <dgm:prSet presAssocID="{4B6ACEF3-6ED6-4C1D-9BC0-8E8DAA3D3A3B}" presName="descendantText" presStyleLbl="alignAccFollowNode1" presStyleIdx="2" presStyleCnt="4">
        <dgm:presLayoutVars>
          <dgm:bulletEnabled val="1"/>
        </dgm:presLayoutVars>
      </dgm:prSet>
      <dgm:spPr/>
    </dgm:pt>
    <dgm:pt modelId="{ABBC575F-3951-4BC9-9B3F-A4F9EC9801EC}" type="pres">
      <dgm:prSet presAssocID="{90BAA987-59E6-4525-8546-4A7C9FCD916C}" presName="sp" presStyleCnt="0"/>
      <dgm:spPr/>
    </dgm:pt>
    <dgm:pt modelId="{1D811462-45AD-4545-89E8-A8261EC4FD73}" type="pres">
      <dgm:prSet presAssocID="{C05CF333-507E-41FF-A1AE-66C7B0CCEEB0}" presName="linNode" presStyleCnt="0"/>
      <dgm:spPr/>
    </dgm:pt>
    <dgm:pt modelId="{F1D2DD47-4CC5-4964-8325-9441626CD73A}" type="pres">
      <dgm:prSet presAssocID="{C05CF333-507E-41FF-A1AE-66C7B0CCEEB0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D862497E-B055-4A53-BFF9-C53B946324BA}" type="pres">
      <dgm:prSet presAssocID="{C05CF333-507E-41FF-A1AE-66C7B0CCEEB0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32D44919-9AFD-4CC9-A0F8-FC99FD62BE1B}" type="presOf" srcId="{C05CF333-507E-41FF-A1AE-66C7B0CCEEB0}" destId="{F1D2DD47-4CC5-4964-8325-9441626CD73A}" srcOrd="0" destOrd="0" presId="urn:microsoft.com/office/officeart/2005/8/layout/vList5"/>
    <dgm:cxn modelId="{56F9B41A-CBD3-48FB-948A-5BF6F7593D12}" srcId="{C05CF333-507E-41FF-A1AE-66C7B0CCEEB0}" destId="{E38CBCFF-6CF3-41EA-BABE-3B694AC50A65}" srcOrd="0" destOrd="0" parTransId="{9EC44992-5FE9-405D-B413-103F68E4E29A}" sibTransId="{27FF6292-9E5C-481D-96CE-FAC0A2F32D9E}"/>
    <dgm:cxn modelId="{03EE8C25-3A19-4BDE-8BB1-9BF01390B8D7}" type="presOf" srcId="{EEF25A72-5E73-4229-B876-07CA3B2F08F5}" destId="{A5850673-2821-4402-89FC-541ECDA39D7B}" srcOrd="0" destOrd="0" presId="urn:microsoft.com/office/officeart/2005/8/layout/vList5"/>
    <dgm:cxn modelId="{97955F2D-104D-4EE6-AC05-81596F8E5638}" type="presOf" srcId="{B81B08E6-8534-4C5B-B68E-2809AB87A470}" destId="{69F8E5BB-DAE2-44F3-B646-24EA9CC3C7C7}" srcOrd="0" destOrd="0" presId="urn:microsoft.com/office/officeart/2005/8/layout/vList5"/>
    <dgm:cxn modelId="{61FAD62F-D6FC-4C5B-B4BB-33E02C8DB88D}" srcId="{4B6ACEF3-6ED6-4C1D-9BC0-8E8DAA3D3A3B}" destId="{3E3DF654-B4CB-4CA6-A5DE-AF64AA514FA1}" srcOrd="0" destOrd="0" parTransId="{1CFA67F4-C284-49D9-B7AF-2272FE1344E7}" sibTransId="{1B951A71-294B-4196-80F0-23710D9A0E58}"/>
    <dgm:cxn modelId="{25796034-9568-49C4-9E41-ACEFFF68413A}" srcId="{B146666E-B64D-42F5-B968-3D7BBADEB849}" destId="{C05CF333-507E-41FF-A1AE-66C7B0CCEEB0}" srcOrd="3" destOrd="0" parTransId="{B1BA315C-467A-4608-9B64-A4332FED71B7}" sibTransId="{56A4C2BC-6828-4C82-850B-04D5534B3A12}"/>
    <dgm:cxn modelId="{C9622578-0A6B-4A3E-BDC5-3A57E48B9A54}" type="presOf" srcId="{3E3DF654-B4CB-4CA6-A5DE-AF64AA514FA1}" destId="{C6074474-BA73-43C4-823F-BFA5671540CA}" srcOrd="0" destOrd="0" presId="urn:microsoft.com/office/officeart/2005/8/layout/vList5"/>
    <dgm:cxn modelId="{471CFC86-AE9C-4679-A429-DC02E01F0DBE}" type="presOf" srcId="{B146666E-B64D-42F5-B968-3D7BBADEB849}" destId="{D4AC25B6-ECD4-405A-B73D-B9148358AFA6}" srcOrd="0" destOrd="0" presId="urn:microsoft.com/office/officeart/2005/8/layout/vList5"/>
    <dgm:cxn modelId="{93FF9D8E-9791-4734-A54A-270E4DD2CFCF}" srcId="{B146666E-B64D-42F5-B968-3D7BBADEB849}" destId="{B81B08E6-8534-4C5B-B68E-2809AB87A470}" srcOrd="0" destOrd="0" parTransId="{8B0011C3-3FAE-4EB4-BFB5-3EB2421823D3}" sibTransId="{C5E128D2-233E-4D26-B693-551D51504258}"/>
    <dgm:cxn modelId="{CB91FBA0-8370-4977-993C-65F9BDB6D572}" srcId="{B146666E-B64D-42F5-B968-3D7BBADEB849}" destId="{4B6ACEF3-6ED6-4C1D-9BC0-8E8DAA3D3A3B}" srcOrd="2" destOrd="0" parTransId="{568FD06A-91E1-43DC-96DE-48B01B5E0518}" sibTransId="{90BAA987-59E6-4525-8546-4A7C9FCD916C}"/>
    <dgm:cxn modelId="{1B76F8A2-6D56-4E4D-94A9-48AAB6CA29F0}" type="presOf" srcId="{E38CBCFF-6CF3-41EA-BABE-3B694AC50A65}" destId="{D862497E-B055-4A53-BFF9-C53B946324BA}" srcOrd="0" destOrd="0" presId="urn:microsoft.com/office/officeart/2005/8/layout/vList5"/>
    <dgm:cxn modelId="{A7AD4AAB-FA4C-4FC4-994F-BCA4545B11E8}" srcId="{B146666E-B64D-42F5-B968-3D7BBADEB849}" destId="{EEF25A72-5E73-4229-B876-07CA3B2F08F5}" srcOrd="1" destOrd="0" parTransId="{759AF74A-2BA3-4015-9B26-364A9F2E53AE}" sibTransId="{4C0F631C-1DC5-4794-AB81-606212855C5D}"/>
    <dgm:cxn modelId="{DCCE4CAC-D28B-4D4B-8775-B57D0CED0DA6}" type="presOf" srcId="{A45585DC-D4AA-4617-86E7-A4B1625CE1E0}" destId="{1CDAE4F9-4E12-4742-AD00-C3A80F8F2831}" srcOrd="0" destOrd="0" presId="urn:microsoft.com/office/officeart/2005/8/layout/vList5"/>
    <dgm:cxn modelId="{243FBEB1-8CD9-4B39-9D93-428BB96932C2}" type="presOf" srcId="{EF53D4F0-B75C-4352-B40D-604E7CF915AA}" destId="{BDD5574F-F9A0-4D18-AEC9-EA59D15E5E0D}" srcOrd="0" destOrd="0" presId="urn:microsoft.com/office/officeart/2005/8/layout/vList5"/>
    <dgm:cxn modelId="{42A2ECD9-5E01-47E2-A2F4-BFABF1ED4785}" srcId="{EEF25A72-5E73-4229-B876-07CA3B2F08F5}" destId="{A45585DC-D4AA-4617-86E7-A4B1625CE1E0}" srcOrd="0" destOrd="0" parTransId="{2E2F5B62-031C-497A-A0CF-98AD726677C2}" sibTransId="{0369FBE5-D591-4E1F-A058-9B1069C00883}"/>
    <dgm:cxn modelId="{740463DF-713B-48B3-92E8-3931C6D2F83B}" type="presOf" srcId="{4B6ACEF3-6ED6-4C1D-9BC0-8E8DAA3D3A3B}" destId="{80E0C707-7A2C-4FBC-9359-86DD6191631E}" srcOrd="0" destOrd="0" presId="urn:microsoft.com/office/officeart/2005/8/layout/vList5"/>
    <dgm:cxn modelId="{1DF5FBE2-DFFC-4E48-B700-3F9150172061}" srcId="{B81B08E6-8534-4C5B-B68E-2809AB87A470}" destId="{EF53D4F0-B75C-4352-B40D-604E7CF915AA}" srcOrd="0" destOrd="0" parTransId="{9C93A66A-3679-4C75-AEC4-2D02374E918E}" sibTransId="{9CDE44A2-1165-400F-894F-D3D823C78B8D}"/>
    <dgm:cxn modelId="{D9844597-A409-4661-8412-F505F3DDC742}" type="presParOf" srcId="{D4AC25B6-ECD4-405A-B73D-B9148358AFA6}" destId="{CA32742D-64C5-42BF-9C39-24C9310A7856}" srcOrd="0" destOrd="0" presId="urn:microsoft.com/office/officeart/2005/8/layout/vList5"/>
    <dgm:cxn modelId="{E3D2EEBB-D21A-4922-9A5D-41B38CEE985A}" type="presParOf" srcId="{CA32742D-64C5-42BF-9C39-24C9310A7856}" destId="{69F8E5BB-DAE2-44F3-B646-24EA9CC3C7C7}" srcOrd="0" destOrd="0" presId="urn:microsoft.com/office/officeart/2005/8/layout/vList5"/>
    <dgm:cxn modelId="{0F2C4D9C-2F87-482E-A73C-55E1F8FAC66B}" type="presParOf" srcId="{CA32742D-64C5-42BF-9C39-24C9310A7856}" destId="{BDD5574F-F9A0-4D18-AEC9-EA59D15E5E0D}" srcOrd="1" destOrd="0" presId="urn:microsoft.com/office/officeart/2005/8/layout/vList5"/>
    <dgm:cxn modelId="{C6F310DE-965C-4E73-B304-755B99DF195F}" type="presParOf" srcId="{D4AC25B6-ECD4-405A-B73D-B9148358AFA6}" destId="{EA65571F-738E-428D-9602-2E0EAFFCEF04}" srcOrd="1" destOrd="0" presId="urn:microsoft.com/office/officeart/2005/8/layout/vList5"/>
    <dgm:cxn modelId="{307AA599-FED7-40C1-9C7C-062C38849E81}" type="presParOf" srcId="{D4AC25B6-ECD4-405A-B73D-B9148358AFA6}" destId="{95983F94-1984-499C-9204-DA595E0F605C}" srcOrd="2" destOrd="0" presId="urn:microsoft.com/office/officeart/2005/8/layout/vList5"/>
    <dgm:cxn modelId="{68BC4595-276B-4096-82CB-431805E9C756}" type="presParOf" srcId="{95983F94-1984-499C-9204-DA595E0F605C}" destId="{A5850673-2821-4402-89FC-541ECDA39D7B}" srcOrd="0" destOrd="0" presId="urn:microsoft.com/office/officeart/2005/8/layout/vList5"/>
    <dgm:cxn modelId="{45E15F04-0058-47E2-922C-8103577D18CE}" type="presParOf" srcId="{95983F94-1984-499C-9204-DA595E0F605C}" destId="{1CDAE4F9-4E12-4742-AD00-C3A80F8F2831}" srcOrd="1" destOrd="0" presId="urn:microsoft.com/office/officeart/2005/8/layout/vList5"/>
    <dgm:cxn modelId="{D242C34A-9D77-4548-A97D-E0328A113FA1}" type="presParOf" srcId="{D4AC25B6-ECD4-405A-B73D-B9148358AFA6}" destId="{6B964C71-0026-4235-B098-26A441C12C06}" srcOrd="3" destOrd="0" presId="urn:microsoft.com/office/officeart/2005/8/layout/vList5"/>
    <dgm:cxn modelId="{08309320-8797-4A67-90A0-B9942F5D0185}" type="presParOf" srcId="{D4AC25B6-ECD4-405A-B73D-B9148358AFA6}" destId="{F4DB70BA-A3E6-4EB8-A3BF-704F61F049AD}" srcOrd="4" destOrd="0" presId="urn:microsoft.com/office/officeart/2005/8/layout/vList5"/>
    <dgm:cxn modelId="{24BCB76F-C32F-4D82-A00A-24BB1E1A9AB8}" type="presParOf" srcId="{F4DB70BA-A3E6-4EB8-A3BF-704F61F049AD}" destId="{80E0C707-7A2C-4FBC-9359-86DD6191631E}" srcOrd="0" destOrd="0" presId="urn:microsoft.com/office/officeart/2005/8/layout/vList5"/>
    <dgm:cxn modelId="{7D9F7097-8063-4B33-9D02-D83357F91E1D}" type="presParOf" srcId="{F4DB70BA-A3E6-4EB8-A3BF-704F61F049AD}" destId="{C6074474-BA73-43C4-823F-BFA5671540CA}" srcOrd="1" destOrd="0" presId="urn:microsoft.com/office/officeart/2005/8/layout/vList5"/>
    <dgm:cxn modelId="{1631D36F-2306-4DDB-9322-22B8441F8575}" type="presParOf" srcId="{D4AC25B6-ECD4-405A-B73D-B9148358AFA6}" destId="{ABBC575F-3951-4BC9-9B3F-A4F9EC9801EC}" srcOrd="5" destOrd="0" presId="urn:microsoft.com/office/officeart/2005/8/layout/vList5"/>
    <dgm:cxn modelId="{DDD02871-6030-4ECA-AA4D-AB867DEB8697}" type="presParOf" srcId="{D4AC25B6-ECD4-405A-B73D-B9148358AFA6}" destId="{1D811462-45AD-4545-89E8-A8261EC4FD73}" srcOrd="6" destOrd="0" presId="urn:microsoft.com/office/officeart/2005/8/layout/vList5"/>
    <dgm:cxn modelId="{1E9CD7A4-703C-4E67-A95C-BC5458FF03A4}" type="presParOf" srcId="{1D811462-45AD-4545-89E8-A8261EC4FD73}" destId="{F1D2DD47-4CC5-4964-8325-9441626CD73A}" srcOrd="0" destOrd="0" presId="urn:microsoft.com/office/officeart/2005/8/layout/vList5"/>
    <dgm:cxn modelId="{6F67D7F5-B720-47AE-B053-4D77247FE04F}" type="presParOf" srcId="{1D811462-45AD-4545-89E8-A8261EC4FD73}" destId="{D862497E-B055-4A53-BFF9-C53B946324B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46666E-B64D-42F5-B968-3D7BBADEB849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1B08E6-8534-4C5B-B68E-2809AB87A470}">
      <dgm:prSet phldrT="[Text]"/>
      <dgm:spPr/>
      <dgm:t>
        <a:bodyPr/>
        <a:lstStyle/>
        <a:p>
          <a:r>
            <a:rPr lang="en-US" b="1" u="sng" dirty="0">
              <a:latin typeface="Roboto" pitchFamily="2" charset="0"/>
              <a:ea typeface="Roboto" pitchFamily="2" charset="0"/>
            </a:rPr>
            <a:t>C</a:t>
          </a:r>
          <a:r>
            <a:rPr lang="en-US" b="1" dirty="0">
              <a:latin typeface="Roboto" pitchFamily="2" charset="0"/>
              <a:ea typeface="Roboto" pitchFamily="2" charset="0"/>
            </a:rPr>
            <a:t>reate</a:t>
          </a:r>
        </a:p>
      </dgm:t>
    </dgm:pt>
    <dgm:pt modelId="{8B0011C3-3FAE-4EB4-BFB5-3EB2421823D3}" type="parTrans" cxnId="{93FF9D8E-9791-4734-A54A-270E4DD2CFCF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C5E128D2-233E-4D26-B693-551D51504258}" type="sibTrans" cxnId="{93FF9D8E-9791-4734-A54A-270E4DD2CFCF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EF53D4F0-B75C-4352-B40D-604E7CF915AA}">
      <dgm:prSet phldrT="[Text]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POST</a:t>
          </a:r>
        </a:p>
      </dgm:t>
    </dgm:pt>
    <dgm:pt modelId="{9C93A66A-3679-4C75-AEC4-2D02374E918E}" type="parTrans" cxnId="{1DF5FBE2-DFFC-4E48-B700-3F9150172061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9CDE44A2-1165-400F-894F-D3D823C78B8D}" type="sibTrans" cxnId="{1DF5FBE2-DFFC-4E48-B700-3F9150172061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EEF25A72-5E73-4229-B876-07CA3B2F08F5}">
      <dgm:prSet phldrT="[Text]"/>
      <dgm:spPr/>
      <dgm:t>
        <a:bodyPr/>
        <a:lstStyle/>
        <a:p>
          <a:r>
            <a:rPr lang="en-US" b="1" u="sng" dirty="0">
              <a:latin typeface="Roboto" pitchFamily="2" charset="0"/>
              <a:ea typeface="Roboto" pitchFamily="2" charset="0"/>
            </a:rPr>
            <a:t>R</a:t>
          </a:r>
          <a:r>
            <a:rPr lang="en-US" b="1" dirty="0">
              <a:latin typeface="Roboto" pitchFamily="2" charset="0"/>
              <a:ea typeface="Roboto" pitchFamily="2" charset="0"/>
            </a:rPr>
            <a:t>ead</a:t>
          </a:r>
        </a:p>
      </dgm:t>
    </dgm:pt>
    <dgm:pt modelId="{759AF74A-2BA3-4015-9B26-364A9F2E53AE}" type="parTrans" cxnId="{A7AD4AAB-FA4C-4FC4-994F-BCA4545B11E8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4C0F631C-1DC5-4794-AB81-606212855C5D}" type="sibTrans" cxnId="{A7AD4AAB-FA4C-4FC4-994F-BCA4545B11E8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4B6ACEF3-6ED6-4C1D-9BC0-8E8DAA3D3A3B}">
      <dgm:prSet phldrT="[Text]"/>
      <dgm:spPr/>
      <dgm:t>
        <a:bodyPr/>
        <a:lstStyle/>
        <a:p>
          <a:r>
            <a:rPr lang="en-US" b="1" u="sng" dirty="0">
              <a:latin typeface="Roboto" pitchFamily="2" charset="0"/>
              <a:ea typeface="Roboto" pitchFamily="2" charset="0"/>
            </a:rPr>
            <a:t>U</a:t>
          </a:r>
          <a:r>
            <a:rPr lang="en-US" b="1" dirty="0">
              <a:latin typeface="Roboto" pitchFamily="2" charset="0"/>
              <a:ea typeface="Roboto" pitchFamily="2" charset="0"/>
            </a:rPr>
            <a:t>pdate</a:t>
          </a:r>
        </a:p>
      </dgm:t>
    </dgm:pt>
    <dgm:pt modelId="{568FD06A-91E1-43DC-96DE-48B01B5E0518}" type="parTrans" cxnId="{CB91FBA0-8370-4977-993C-65F9BDB6D572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90BAA987-59E6-4525-8546-4A7C9FCD916C}" type="sibTrans" cxnId="{CB91FBA0-8370-4977-993C-65F9BDB6D572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3E3DF654-B4CB-4CA6-A5DE-AF64AA514FA1}">
      <dgm:prSet phldrT="[Text]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PUT</a:t>
          </a:r>
        </a:p>
      </dgm:t>
    </dgm:pt>
    <dgm:pt modelId="{1CFA67F4-C284-49D9-B7AF-2272FE1344E7}" type="parTrans" cxnId="{61FAD62F-D6FC-4C5B-B4BB-33E02C8DB88D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1B951A71-294B-4196-80F0-23710D9A0E58}" type="sibTrans" cxnId="{61FAD62F-D6FC-4C5B-B4BB-33E02C8DB88D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C05CF333-507E-41FF-A1AE-66C7B0CCEEB0}">
      <dgm:prSet phldrT="[Text]"/>
      <dgm:spPr/>
      <dgm:t>
        <a:bodyPr/>
        <a:lstStyle/>
        <a:p>
          <a:r>
            <a:rPr lang="en-US" b="1" u="sng" dirty="0">
              <a:latin typeface="Roboto" pitchFamily="2" charset="0"/>
              <a:ea typeface="Roboto" pitchFamily="2" charset="0"/>
            </a:rPr>
            <a:t>D</a:t>
          </a:r>
          <a:r>
            <a:rPr lang="en-US" b="1" dirty="0">
              <a:latin typeface="Roboto" pitchFamily="2" charset="0"/>
              <a:ea typeface="Roboto" pitchFamily="2" charset="0"/>
            </a:rPr>
            <a:t>elete</a:t>
          </a:r>
        </a:p>
      </dgm:t>
    </dgm:pt>
    <dgm:pt modelId="{B1BA315C-467A-4608-9B64-A4332FED71B7}" type="parTrans" cxnId="{25796034-9568-49C4-9E41-ACEFFF68413A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56A4C2BC-6828-4C82-850B-04D5534B3A12}" type="sibTrans" cxnId="{25796034-9568-49C4-9E41-ACEFFF68413A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E38CBCFF-6CF3-41EA-BABE-3B694AC50A65}">
      <dgm:prSet phldrT="[Text]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DELETE</a:t>
          </a:r>
        </a:p>
      </dgm:t>
    </dgm:pt>
    <dgm:pt modelId="{9EC44992-5FE9-405D-B413-103F68E4E29A}" type="parTrans" cxnId="{56F9B41A-CBD3-48FB-948A-5BF6F7593D12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27FF6292-9E5C-481D-96CE-FAC0A2F32D9E}" type="sibTrans" cxnId="{56F9B41A-CBD3-48FB-948A-5BF6F7593D12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A45585DC-D4AA-4617-86E7-A4B1625CE1E0}">
      <dgm:prSet phldrT="[Text]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GET</a:t>
          </a:r>
        </a:p>
      </dgm:t>
    </dgm:pt>
    <dgm:pt modelId="{2E2F5B62-031C-497A-A0CF-98AD726677C2}" type="parTrans" cxnId="{42A2ECD9-5E01-47E2-A2F4-BFABF1ED4785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0369FBE5-D591-4E1F-A058-9B1069C00883}" type="sibTrans" cxnId="{42A2ECD9-5E01-47E2-A2F4-BFABF1ED4785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D4AC25B6-ECD4-405A-B73D-B9148358AFA6}" type="pres">
      <dgm:prSet presAssocID="{B146666E-B64D-42F5-B968-3D7BBADEB849}" presName="Name0" presStyleCnt="0">
        <dgm:presLayoutVars>
          <dgm:dir/>
          <dgm:animLvl val="lvl"/>
          <dgm:resizeHandles val="exact"/>
        </dgm:presLayoutVars>
      </dgm:prSet>
      <dgm:spPr/>
    </dgm:pt>
    <dgm:pt modelId="{CA32742D-64C5-42BF-9C39-24C9310A7856}" type="pres">
      <dgm:prSet presAssocID="{B81B08E6-8534-4C5B-B68E-2809AB87A470}" presName="linNode" presStyleCnt="0"/>
      <dgm:spPr/>
    </dgm:pt>
    <dgm:pt modelId="{69F8E5BB-DAE2-44F3-B646-24EA9CC3C7C7}" type="pres">
      <dgm:prSet presAssocID="{B81B08E6-8534-4C5B-B68E-2809AB87A470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BDD5574F-F9A0-4D18-AEC9-EA59D15E5E0D}" type="pres">
      <dgm:prSet presAssocID="{B81B08E6-8534-4C5B-B68E-2809AB87A470}" presName="descendantText" presStyleLbl="alignAccFollowNode1" presStyleIdx="0" presStyleCnt="4">
        <dgm:presLayoutVars>
          <dgm:bulletEnabled val="1"/>
        </dgm:presLayoutVars>
      </dgm:prSet>
      <dgm:spPr/>
    </dgm:pt>
    <dgm:pt modelId="{EA65571F-738E-428D-9602-2E0EAFFCEF04}" type="pres">
      <dgm:prSet presAssocID="{C5E128D2-233E-4D26-B693-551D51504258}" presName="sp" presStyleCnt="0"/>
      <dgm:spPr/>
    </dgm:pt>
    <dgm:pt modelId="{95983F94-1984-499C-9204-DA595E0F605C}" type="pres">
      <dgm:prSet presAssocID="{EEF25A72-5E73-4229-B876-07CA3B2F08F5}" presName="linNode" presStyleCnt="0"/>
      <dgm:spPr/>
    </dgm:pt>
    <dgm:pt modelId="{A5850673-2821-4402-89FC-541ECDA39D7B}" type="pres">
      <dgm:prSet presAssocID="{EEF25A72-5E73-4229-B876-07CA3B2F08F5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1CDAE4F9-4E12-4742-AD00-C3A80F8F2831}" type="pres">
      <dgm:prSet presAssocID="{EEF25A72-5E73-4229-B876-07CA3B2F08F5}" presName="descendantText" presStyleLbl="alignAccFollowNode1" presStyleIdx="1" presStyleCnt="4">
        <dgm:presLayoutVars>
          <dgm:bulletEnabled val="1"/>
        </dgm:presLayoutVars>
      </dgm:prSet>
      <dgm:spPr/>
    </dgm:pt>
    <dgm:pt modelId="{6B964C71-0026-4235-B098-26A441C12C06}" type="pres">
      <dgm:prSet presAssocID="{4C0F631C-1DC5-4794-AB81-606212855C5D}" presName="sp" presStyleCnt="0"/>
      <dgm:spPr/>
    </dgm:pt>
    <dgm:pt modelId="{F4DB70BA-A3E6-4EB8-A3BF-704F61F049AD}" type="pres">
      <dgm:prSet presAssocID="{4B6ACEF3-6ED6-4C1D-9BC0-8E8DAA3D3A3B}" presName="linNode" presStyleCnt="0"/>
      <dgm:spPr/>
    </dgm:pt>
    <dgm:pt modelId="{80E0C707-7A2C-4FBC-9359-86DD6191631E}" type="pres">
      <dgm:prSet presAssocID="{4B6ACEF3-6ED6-4C1D-9BC0-8E8DAA3D3A3B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C6074474-BA73-43C4-823F-BFA5671540CA}" type="pres">
      <dgm:prSet presAssocID="{4B6ACEF3-6ED6-4C1D-9BC0-8E8DAA3D3A3B}" presName="descendantText" presStyleLbl="alignAccFollowNode1" presStyleIdx="2" presStyleCnt="4">
        <dgm:presLayoutVars>
          <dgm:bulletEnabled val="1"/>
        </dgm:presLayoutVars>
      </dgm:prSet>
      <dgm:spPr/>
    </dgm:pt>
    <dgm:pt modelId="{ABBC575F-3951-4BC9-9B3F-A4F9EC9801EC}" type="pres">
      <dgm:prSet presAssocID="{90BAA987-59E6-4525-8546-4A7C9FCD916C}" presName="sp" presStyleCnt="0"/>
      <dgm:spPr/>
    </dgm:pt>
    <dgm:pt modelId="{1D811462-45AD-4545-89E8-A8261EC4FD73}" type="pres">
      <dgm:prSet presAssocID="{C05CF333-507E-41FF-A1AE-66C7B0CCEEB0}" presName="linNode" presStyleCnt="0"/>
      <dgm:spPr/>
    </dgm:pt>
    <dgm:pt modelId="{F1D2DD47-4CC5-4964-8325-9441626CD73A}" type="pres">
      <dgm:prSet presAssocID="{C05CF333-507E-41FF-A1AE-66C7B0CCEEB0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D862497E-B055-4A53-BFF9-C53B946324BA}" type="pres">
      <dgm:prSet presAssocID="{C05CF333-507E-41FF-A1AE-66C7B0CCEEB0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32D44919-9AFD-4CC9-A0F8-FC99FD62BE1B}" type="presOf" srcId="{C05CF333-507E-41FF-A1AE-66C7B0CCEEB0}" destId="{F1D2DD47-4CC5-4964-8325-9441626CD73A}" srcOrd="0" destOrd="0" presId="urn:microsoft.com/office/officeart/2005/8/layout/vList5"/>
    <dgm:cxn modelId="{56F9B41A-CBD3-48FB-948A-5BF6F7593D12}" srcId="{C05CF333-507E-41FF-A1AE-66C7B0CCEEB0}" destId="{E38CBCFF-6CF3-41EA-BABE-3B694AC50A65}" srcOrd="0" destOrd="0" parTransId="{9EC44992-5FE9-405D-B413-103F68E4E29A}" sibTransId="{27FF6292-9E5C-481D-96CE-FAC0A2F32D9E}"/>
    <dgm:cxn modelId="{03EE8C25-3A19-4BDE-8BB1-9BF01390B8D7}" type="presOf" srcId="{EEF25A72-5E73-4229-B876-07CA3B2F08F5}" destId="{A5850673-2821-4402-89FC-541ECDA39D7B}" srcOrd="0" destOrd="0" presId="urn:microsoft.com/office/officeart/2005/8/layout/vList5"/>
    <dgm:cxn modelId="{97955F2D-104D-4EE6-AC05-81596F8E5638}" type="presOf" srcId="{B81B08E6-8534-4C5B-B68E-2809AB87A470}" destId="{69F8E5BB-DAE2-44F3-B646-24EA9CC3C7C7}" srcOrd="0" destOrd="0" presId="urn:microsoft.com/office/officeart/2005/8/layout/vList5"/>
    <dgm:cxn modelId="{61FAD62F-D6FC-4C5B-B4BB-33E02C8DB88D}" srcId="{4B6ACEF3-6ED6-4C1D-9BC0-8E8DAA3D3A3B}" destId="{3E3DF654-B4CB-4CA6-A5DE-AF64AA514FA1}" srcOrd="0" destOrd="0" parTransId="{1CFA67F4-C284-49D9-B7AF-2272FE1344E7}" sibTransId="{1B951A71-294B-4196-80F0-23710D9A0E58}"/>
    <dgm:cxn modelId="{25796034-9568-49C4-9E41-ACEFFF68413A}" srcId="{B146666E-B64D-42F5-B968-3D7BBADEB849}" destId="{C05CF333-507E-41FF-A1AE-66C7B0CCEEB0}" srcOrd="3" destOrd="0" parTransId="{B1BA315C-467A-4608-9B64-A4332FED71B7}" sibTransId="{56A4C2BC-6828-4C82-850B-04D5534B3A12}"/>
    <dgm:cxn modelId="{C9622578-0A6B-4A3E-BDC5-3A57E48B9A54}" type="presOf" srcId="{3E3DF654-B4CB-4CA6-A5DE-AF64AA514FA1}" destId="{C6074474-BA73-43C4-823F-BFA5671540CA}" srcOrd="0" destOrd="0" presId="urn:microsoft.com/office/officeart/2005/8/layout/vList5"/>
    <dgm:cxn modelId="{471CFC86-AE9C-4679-A429-DC02E01F0DBE}" type="presOf" srcId="{B146666E-B64D-42F5-B968-3D7BBADEB849}" destId="{D4AC25B6-ECD4-405A-B73D-B9148358AFA6}" srcOrd="0" destOrd="0" presId="urn:microsoft.com/office/officeart/2005/8/layout/vList5"/>
    <dgm:cxn modelId="{93FF9D8E-9791-4734-A54A-270E4DD2CFCF}" srcId="{B146666E-B64D-42F5-B968-3D7BBADEB849}" destId="{B81B08E6-8534-4C5B-B68E-2809AB87A470}" srcOrd="0" destOrd="0" parTransId="{8B0011C3-3FAE-4EB4-BFB5-3EB2421823D3}" sibTransId="{C5E128D2-233E-4D26-B693-551D51504258}"/>
    <dgm:cxn modelId="{CB91FBA0-8370-4977-993C-65F9BDB6D572}" srcId="{B146666E-B64D-42F5-B968-3D7BBADEB849}" destId="{4B6ACEF3-6ED6-4C1D-9BC0-8E8DAA3D3A3B}" srcOrd="2" destOrd="0" parTransId="{568FD06A-91E1-43DC-96DE-48B01B5E0518}" sibTransId="{90BAA987-59E6-4525-8546-4A7C9FCD916C}"/>
    <dgm:cxn modelId="{1B76F8A2-6D56-4E4D-94A9-48AAB6CA29F0}" type="presOf" srcId="{E38CBCFF-6CF3-41EA-BABE-3B694AC50A65}" destId="{D862497E-B055-4A53-BFF9-C53B946324BA}" srcOrd="0" destOrd="0" presId="urn:microsoft.com/office/officeart/2005/8/layout/vList5"/>
    <dgm:cxn modelId="{A7AD4AAB-FA4C-4FC4-994F-BCA4545B11E8}" srcId="{B146666E-B64D-42F5-B968-3D7BBADEB849}" destId="{EEF25A72-5E73-4229-B876-07CA3B2F08F5}" srcOrd="1" destOrd="0" parTransId="{759AF74A-2BA3-4015-9B26-364A9F2E53AE}" sibTransId="{4C0F631C-1DC5-4794-AB81-606212855C5D}"/>
    <dgm:cxn modelId="{DCCE4CAC-D28B-4D4B-8775-B57D0CED0DA6}" type="presOf" srcId="{A45585DC-D4AA-4617-86E7-A4B1625CE1E0}" destId="{1CDAE4F9-4E12-4742-AD00-C3A80F8F2831}" srcOrd="0" destOrd="0" presId="urn:microsoft.com/office/officeart/2005/8/layout/vList5"/>
    <dgm:cxn modelId="{243FBEB1-8CD9-4B39-9D93-428BB96932C2}" type="presOf" srcId="{EF53D4F0-B75C-4352-B40D-604E7CF915AA}" destId="{BDD5574F-F9A0-4D18-AEC9-EA59D15E5E0D}" srcOrd="0" destOrd="0" presId="urn:microsoft.com/office/officeart/2005/8/layout/vList5"/>
    <dgm:cxn modelId="{42A2ECD9-5E01-47E2-A2F4-BFABF1ED4785}" srcId="{EEF25A72-5E73-4229-B876-07CA3B2F08F5}" destId="{A45585DC-D4AA-4617-86E7-A4B1625CE1E0}" srcOrd="0" destOrd="0" parTransId="{2E2F5B62-031C-497A-A0CF-98AD726677C2}" sibTransId="{0369FBE5-D591-4E1F-A058-9B1069C00883}"/>
    <dgm:cxn modelId="{740463DF-713B-48B3-92E8-3931C6D2F83B}" type="presOf" srcId="{4B6ACEF3-6ED6-4C1D-9BC0-8E8DAA3D3A3B}" destId="{80E0C707-7A2C-4FBC-9359-86DD6191631E}" srcOrd="0" destOrd="0" presId="urn:microsoft.com/office/officeart/2005/8/layout/vList5"/>
    <dgm:cxn modelId="{1DF5FBE2-DFFC-4E48-B700-3F9150172061}" srcId="{B81B08E6-8534-4C5B-B68E-2809AB87A470}" destId="{EF53D4F0-B75C-4352-B40D-604E7CF915AA}" srcOrd="0" destOrd="0" parTransId="{9C93A66A-3679-4C75-AEC4-2D02374E918E}" sibTransId="{9CDE44A2-1165-400F-894F-D3D823C78B8D}"/>
    <dgm:cxn modelId="{D9844597-A409-4661-8412-F505F3DDC742}" type="presParOf" srcId="{D4AC25B6-ECD4-405A-B73D-B9148358AFA6}" destId="{CA32742D-64C5-42BF-9C39-24C9310A7856}" srcOrd="0" destOrd="0" presId="urn:microsoft.com/office/officeart/2005/8/layout/vList5"/>
    <dgm:cxn modelId="{E3D2EEBB-D21A-4922-9A5D-41B38CEE985A}" type="presParOf" srcId="{CA32742D-64C5-42BF-9C39-24C9310A7856}" destId="{69F8E5BB-DAE2-44F3-B646-24EA9CC3C7C7}" srcOrd="0" destOrd="0" presId="urn:microsoft.com/office/officeart/2005/8/layout/vList5"/>
    <dgm:cxn modelId="{0F2C4D9C-2F87-482E-A73C-55E1F8FAC66B}" type="presParOf" srcId="{CA32742D-64C5-42BF-9C39-24C9310A7856}" destId="{BDD5574F-F9A0-4D18-AEC9-EA59D15E5E0D}" srcOrd="1" destOrd="0" presId="urn:microsoft.com/office/officeart/2005/8/layout/vList5"/>
    <dgm:cxn modelId="{C6F310DE-965C-4E73-B304-755B99DF195F}" type="presParOf" srcId="{D4AC25B6-ECD4-405A-B73D-B9148358AFA6}" destId="{EA65571F-738E-428D-9602-2E0EAFFCEF04}" srcOrd="1" destOrd="0" presId="urn:microsoft.com/office/officeart/2005/8/layout/vList5"/>
    <dgm:cxn modelId="{307AA599-FED7-40C1-9C7C-062C38849E81}" type="presParOf" srcId="{D4AC25B6-ECD4-405A-B73D-B9148358AFA6}" destId="{95983F94-1984-499C-9204-DA595E0F605C}" srcOrd="2" destOrd="0" presId="urn:microsoft.com/office/officeart/2005/8/layout/vList5"/>
    <dgm:cxn modelId="{68BC4595-276B-4096-82CB-431805E9C756}" type="presParOf" srcId="{95983F94-1984-499C-9204-DA595E0F605C}" destId="{A5850673-2821-4402-89FC-541ECDA39D7B}" srcOrd="0" destOrd="0" presId="urn:microsoft.com/office/officeart/2005/8/layout/vList5"/>
    <dgm:cxn modelId="{45E15F04-0058-47E2-922C-8103577D18CE}" type="presParOf" srcId="{95983F94-1984-499C-9204-DA595E0F605C}" destId="{1CDAE4F9-4E12-4742-AD00-C3A80F8F2831}" srcOrd="1" destOrd="0" presId="urn:microsoft.com/office/officeart/2005/8/layout/vList5"/>
    <dgm:cxn modelId="{D242C34A-9D77-4548-A97D-E0328A113FA1}" type="presParOf" srcId="{D4AC25B6-ECD4-405A-B73D-B9148358AFA6}" destId="{6B964C71-0026-4235-B098-26A441C12C06}" srcOrd="3" destOrd="0" presId="urn:microsoft.com/office/officeart/2005/8/layout/vList5"/>
    <dgm:cxn modelId="{08309320-8797-4A67-90A0-B9942F5D0185}" type="presParOf" srcId="{D4AC25B6-ECD4-405A-B73D-B9148358AFA6}" destId="{F4DB70BA-A3E6-4EB8-A3BF-704F61F049AD}" srcOrd="4" destOrd="0" presId="urn:microsoft.com/office/officeart/2005/8/layout/vList5"/>
    <dgm:cxn modelId="{24BCB76F-C32F-4D82-A00A-24BB1E1A9AB8}" type="presParOf" srcId="{F4DB70BA-A3E6-4EB8-A3BF-704F61F049AD}" destId="{80E0C707-7A2C-4FBC-9359-86DD6191631E}" srcOrd="0" destOrd="0" presId="urn:microsoft.com/office/officeart/2005/8/layout/vList5"/>
    <dgm:cxn modelId="{7D9F7097-8063-4B33-9D02-D83357F91E1D}" type="presParOf" srcId="{F4DB70BA-A3E6-4EB8-A3BF-704F61F049AD}" destId="{C6074474-BA73-43C4-823F-BFA5671540CA}" srcOrd="1" destOrd="0" presId="urn:microsoft.com/office/officeart/2005/8/layout/vList5"/>
    <dgm:cxn modelId="{1631D36F-2306-4DDB-9322-22B8441F8575}" type="presParOf" srcId="{D4AC25B6-ECD4-405A-B73D-B9148358AFA6}" destId="{ABBC575F-3951-4BC9-9B3F-A4F9EC9801EC}" srcOrd="5" destOrd="0" presId="urn:microsoft.com/office/officeart/2005/8/layout/vList5"/>
    <dgm:cxn modelId="{DDD02871-6030-4ECA-AA4D-AB867DEB8697}" type="presParOf" srcId="{D4AC25B6-ECD4-405A-B73D-B9148358AFA6}" destId="{1D811462-45AD-4545-89E8-A8261EC4FD73}" srcOrd="6" destOrd="0" presId="urn:microsoft.com/office/officeart/2005/8/layout/vList5"/>
    <dgm:cxn modelId="{1E9CD7A4-703C-4E67-A95C-BC5458FF03A4}" type="presParOf" srcId="{1D811462-45AD-4545-89E8-A8261EC4FD73}" destId="{F1D2DD47-4CC5-4964-8325-9441626CD73A}" srcOrd="0" destOrd="0" presId="urn:microsoft.com/office/officeart/2005/8/layout/vList5"/>
    <dgm:cxn modelId="{6F67D7F5-B720-47AE-B053-4D77247FE04F}" type="presParOf" srcId="{1D811462-45AD-4545-89E8-A8261EC4FD73}" destId="{D862497E-B055-4A53-BFF9-C53B946324B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57F976-6979-41BE-91D9-62EAF0684B55}">
      <dsp:nvSpPr>
        <dsp:cNvPr id="0" name=""/>
        <dsp:cNvSpPr/>
      </dsp:nvSpPr>
      <dsp:spPr>
        <a:xfrm>
          <a:off x="51" y="16791"/>
          <a:ext cx="4913783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Roboto" pitchFamily="2" charset="0"/>
              <a:ea typeface="Roboto" pitchFamily="2" charset="0"/>
            </a:rPr>
            <a:t>API but not Web Service</a:t>
          </a:r>
        </a:p>
      </dsp:txBody>
      <dsp:txXfrm>
        <a:off x="51" y="16791"/>
        <a:ext cx="4913783" cy="806400"/>
      </dsp:txXfrm>
    </dsp:sp>
    <dsp:sp modelId="{C322F175-F1A2-444C-930C-3C236EEFFC26}">
      <dsp:nvSpPr>
        <dsp:cNvPr id="0" name=""/>
        <dsp:cNvSpPr/>
      </dsp:nvSpPr>
      <dsp:spPr>
        <a:xfrm>
          <a:off x="51" y="837369"/>
          <a:ext cx="4913783" cy="3304980"/>
        </a:xfrm>
        <a:prstGeom prst="rect">
          <a:avLst/>
        </a:prstGeom>
        <a:solidFill>
          <a:schemeClr val="accent3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App that requires pinch-zoom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Interact with printers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App that sends push notifications</a:t>
          </a:r>
        </a:p>
      </dsp:txBody>
      <dsp:txXfrm>
        <a:off x="51" y="837369"/>
        <a:ext cx="4913783" cy="3304980"/>
      </dsp:txXfrm>
    </dsp:sp>
    <dsp:sp modelId="{ACE533A8-9A6D-4190-8A39-380D18B185A3}">
      <dsp:nvSpPr>
        <dsp:cNvPr id="0" name=""/>
        <dsp:cNvSpPr/>
      </dsp:nvSpPr>
      <dsp:spPr>
        <a:xfrm>
          <a:off x="5601764" y="16791"/>
          <a:ext cx="4913783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Roboto" pitchFamily="2" charset="0"/>
              <a:ea typeface="Roboto" pitchFamily="2" charset="0"/>
            </a:rPr>
            <a:t>Web Service</a:t>
          </a:r>
        </a:p>
      </dsp:txBody>
      <dsp:txXfrm>
        <a:off x="5601764" y="16791"/>
        <a:ext cx="4913783" cy="806400"/>
      </dsp:txXfrm>
    </dsp:sp>
    <dsp:sp modelId="{8E7AC41B-EDB2-4EBA-A681-ED045873DEFB}">
      <dsp:nvSpPr>
        <dsp:cNvPr id="0" name=""/>
        <dsp:cNvSpPr/>
      </dsp:nvSpPr>
      <dsp:spPr>
        <a:xfrm>
          <a:off x="5601764" y="823191"/>
          <a:ext cx="4913783" cy="3304980"/>
        </a:xfrm>
        <a:prstGeom prst="rect">
          <a:avLst/>
        </a:prstGeom>
        <a:solidFill>
          <a:schemeClr val="accent3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Include Google Ads in your website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Use Facebook authentication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App that uses an external address validation service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Interact with printers</a:t>
          </a:r>
        </a:p>
      </dsp:txBody>
      <dsp:txXfrm>
        <a:off x="5601764" y="823191"/>
        <a:ext cx="4913783" cy="33049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D18DC1-5989-4BA7-8B0D-A354F9C7079F}">
      <dsp:nvSpPr>
        <dsp:cNvPr id="0" name=""/>
        <dsp:cNvSpPr/>
      </dsp:nvSpPr>
      <dsp:spPr>
        <a:xfrm rot="5400000">
          <a:off x="6616296" y="-2695078"/>
          <a:ext cx="1068623" cy="6729984"/>
        </a:xfrm>
        <a:prstGeom prst="round2SameRect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XML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SOAP Envelope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Single endpoint</a:t>
          </a:r>
        </a:p>
      </dsp:txBody>
      <dsp:txXfrm rot="-5400000">
        <a:off x="3785616" y="187768"/>
        <a:ext cx="6677818" cy="964291"/>
      </dsp:txXfrm>
    </dsp:sp>
    <dsp:sp modelId="{DDC7D05F-4947-4A88-8DA8-AA54E850210A}">
      <dsp:nvSpPr>
        <dsp:cNvPr id="0" name=""/>
        <dsp:cNvSpPr/>
      </dsp:nvSpPr>
      <dsp:spPr>
        <a:xfrm>
          <a:off x="0" y="2023"/>
          <a:ext cx="3785616" cy="13357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>
              <a:latin typeface="Roboto" pitchFamily="2" charset="0"/>
              <a:ea typeface="Roboto" pitchFamily="2" charset="0"/>
            </a:rPr>
            <a:t>Data Format</a:t>
          </a:r>
        </a:p>
      </dsp:txBody>
      <dsp:txXfrm>
        <a:off x="65207" y="67230"/>
        <a:ext cx="3655202" cy="1205365"/>
      </dsp:txXfrm>
    </dsp:sp>
    <dsp:sp modelId="{22EB6580-2C88-46A0-A4E1-03F80ECBEFF8}">
      <dsp:nvSpPr>
        <dsp:cNvPr id="0" name=""/>
        <dsp:cNvSpPr/>
      </dsp:nvSpPr>
      <dsp:spPr>
        <a:xfrm rot="5400000">
          <a:off x="6616296" y="-1292510"/>
          <a:ext cx="1068623" cy="6729984"/>
        </a:xfrm>
        <a:prstGeom prst="round2SameRect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HTTP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SMTP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TCP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JMS</a:t>
          </a:r>
        </a:p>
      </dsp:txBody>
      <dsp:txXfrm rot="-5400000">
        <a:off x="3785616" y="1590336"/>
        <a:ext cx="6677818" cy="964291"/>
      </dsp:txXfrm>
    </dsp:sp>
    <dsp:sp modelId="{2D1884E3-D59B-42F2-8C49-D2880B2D0DB9}">
      <dsp:nvSpPr>
        <dsp:cNvPr id="0" name=""/>
        <dsp:cNvSpPr/>
      </dsp:nvSpPr>
      <dsp:spPr>
        <a:xfrm>
          <a:off x="0" y="1404591"/>
          <a:ext cx="3785616" cy="13357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>
              <a:latin typeface="Roboto" pitchFamily="2" charset="0"/>
              <a:ea typeface="Roboto" pitchFamily="2" charset="0"/>
            </a:rPr>
            <a:t>Communication</a:t>
          </a:r>
        </a:p>
      </dsp:txBody>
      <dsp:txXfrm>
        <a:off x="65207" y="1469798"/>
        <a:ext cx="3655202" cy="1205365"/>
      </dsp:txXfrm>
    </dsp:sp>
    <dsp:sp modelId="{491AF962-7735-4F0B-BA17-84A32AFDC01B}">
      <dsp:nvSpPr>
        <dsp:cNvPr id="0" name=""/>
        <dsp:cNvSpPr/>
      </dsp:nvSpPr>
      <dsp:spPr>
        <a:xfrm rot="5400000">
          <a:off x="6616296" y="110057"/>
          <a:ext cx="1068623" cy="6729984"/>
        </a:xfrm>
        <a:prstGeom prst="round2SameRect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i="0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WSDL or Web Service Definition Language</a:t>
          </a:r>
        </a:p>
      </dsp:txBody>
      <dsp:txXfrm rot="-5400000">
        <a:off x="3785616" y="2992903"/>
        <a:ext cx="6677818" cy="964291"/>
      </dsp:txXfrm>
    </dsp:sp>
    <dsp:sp modelId="{7A69847E-9502-461F-BA0B-52432C0A8C5C}">
      <dsp:nvSpPr>
        <dsp:cNvPr id="0" name=""/>
        <dsp:cNvSpPr/>
      </dsp:nvSpPr>
      <dsp:spPr>
        <a:xfrm>
          <a:off x="0" y="2807160"/>
          <a:ext cx="3785616" cy="13357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>
              <a:latin typeface="Roboto" pitchFamily="2" charset="0"/>
              <a:ea typeface="Roboto" pitchFamily="2" charset="0"/>
            </a:rPr>
            <a:t>Definition</a:t>
          </a:r>
        </a:p>
      </dsp:txBody>
      <dsp:txXfrm>
        <a:off x="65207" y="2872367"/>
        <a:ext cx="3655202" cy="12053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D18DC1-5989-4BA7-8B0D-A354F9C7079F}">
      <dsp:nvSpPr>
        <dsp:cNvPr id="0" name=""/>
        <dsp:cNvSpPr/>
      </dsp:nvSpPr>
      <dsp:spPr>
        <a:xfrm rot="5400000">
          <a:off x="6511929" y="-2695078"/>
          <a:ext cx="1277357" cy="6729984"/>
        </a:xfrm>
        <a:prstGeom prst="round2SameRect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XML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JSON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URL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Multiple endpoints</a:t>
          </a:r>
        </a:p>
      </dsp:txBody>
      <dsp:txXfrm rot="-5400000">
        <a:off x="3785616" y="93590"/>
        <a:ext cx="6667629" cy="1152647"/>
      </dsp:txXfrm>
    </dsp:sp>
    <dsp:sp modelId="{DDC7D05F-4947-4A88-8DA8-AA54E850210A}">
      <dsp:nvSpPr>
        <dsp:cNvPr id="0" name=""/>
        <dsp:cNvSpPr/>
      </dsp:nvSpPr>
      <dsp:spPr>
        <a:xfrm>
          <a:off x="0" y="2023"/>
          <a:ext cx="3785616" cy="13357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>
              <a:latin typeface="Roboto" pitchFamily="2" charset="0"/>
              <a:ea typeface="Roboto" pitchFamily="2" charset="0"/>
            </a:rPr>
            <a:t>Data Format</a:t>
          </a:r>
        </a:p>
      </dsp:txBody>
      <dsp:txXfrm>
        <a:off x="65207" y="67230"/>
        <a:ext cx="3655202" cy="1205365"/>
      </dsp:txXfrm>
    </dsp:sp>
    <dsp:sp modelId="{22EB6580-2C88-46A0-A4E1-03F80ECBEFF8}">
      <dsp:nvSpPr>
        <dsp:cNvPr id="0" name=""/>
        <dsp:cNvSpPr/>
      </dsp:nvSpPr>
      <dsp:spPr>
        <a:xfrm rot="5400000">
          <a:off x="6616296" y="-1292510"/>
          <a:ext cx="1068623" cy="6729984"/>
        </a:xfrm>
        <a:prstGeom prst="round2SameRect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HTTP</a:t>
          </a:r>
          <a:endParaRPr lang="en-US" sz="1600" b="1" kern="1200" dirty="0">
            <a:solidFill>
              <a:schemeClr val="tx2"/>
            </a:solidFill>
            <a:latin typeface="Roboto" pitchFamily="2" charset="0"/>
            <a:ea typeface="Roboto" pitchFamily="2" charset="0"/>
          </a:endParaRPr>
        </a:p>
      </dsp:txBody>
      <dsp:txXfrm rot="-5400000">
        <a:off x="3785616" y="1590336"/>
        <a:ext cx="6677818" cy="964291"/>
      </dsp:txXfrm>
    </dsp:sp>
    <dsp:sp modelId="{2D1884E3-D59B-42F2-8C49-D2880B2D0DB9}">
      <dsp:nvSpPr>
        <dsp:cNvPr id="0" name=""/>
        <dsp:cNvSpPr/>
      </dsp:nvSpPr>
      <dsp:spPr>
        <a:xfrm>
          <a:off x="0" y="1404591"/>
          <a:ext cx="3785616" cy="13357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>
              <a:latin typeface="Roboto" pitchFamily="2" charset="0"/>
              <a:ea typeface="Roboto" pitchFamily="2" charset="0"/>
            </a:rPr>
            <a:t>Communication</a:t>
          </a:r>
        </a:p>
      </dsp:txBody>
      <dsp:txXfrm>
        <a:off x="65207" y="1469798"/>
        <a:ext cx="3655202" cy="1205365"/>
      </dsp:txXfrm>
    </dsp:sp>
    <dsp:sp modelId="{491AF962-7735-4F0B-BA17-84A32AFDC01B}">
      <dsp:nvSpPr>
        <dsp:cNvPr id="0" name=""/>
        <dsp:cNvSpPr/>
      </dsp:nvSpPr>
      <dsp:spPr>
        <a:xfrm rot="5400000">
          <a:off x="6616296" y="110057"/>
          <a:ext cx="1068623" cy="6729984"/>
        </a:xfrm>
        <a:prstGeom prst="round2SameRect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WADL or Web Application Description Language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RAML or RESTful API Modeling Language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Swagger or </a:t>
          </a:r>
          <a:r>
            <a:rPr lang="en-US" sz="2000" b="1" kern="1200" dirty="0" err="1">
              <a:solidFill>
                <a:schemeClr val="tx2"/>
              </a:solidFill>
              <a:latin typeface="Roboto" pitchFamily="2" charset="0"/>
              <a:ea typeface="Roboto" pitchFamily="2" charset="0"/>
            </a:rPr>
            <a:t>OpenAPI</a:t>
          </a:r>
          <a:endParaRPr lang="en-US" sz="2000" b="1" kern="1200" dirty="0">
            <a:solidFill>
              <a:schemeClr val="tx2"/>
            </a:solidFill>
            <a:latin typeface="Roboto" pitchFamily="2" charset="0"/>
            <a:ea typeface="Roboto" pitchFamily="2" charset="0"/>
          </a:endParaRPr>
        </a:p>
      </dsp:txBody>
      <dsp:txXfrm rot="-5400000">
        <a:off x="3785616" y="2992903"/>
        <a:ext cx="6677818" cy="964291"/>
      </dsp:txXfrm>
    </dsp:sp>
    <dsp:sp modelId="{7A69847E-9502-461F-BA0B-52432C0A8C5C}">
      <dsp:nvSpPr>
        <dsp:cNvPr id="0" name=""/>
        <dsp:cNvSpPr/>
      </dsp:nvSpPr>
      <dsp:spPr>
        <a:xfrm>
          <a:off x="0" y="2807160"/>
          <a:ext cx="3785616" cy="13357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>
              <a:latin typeface="Roboto" pitchFamily="2" charset="0"/>
              <a:ea typeface="Roboto" pitchFamily="2" charset="0"/>
            </a:rPr>
            <a:t>Definition</a:t>
          </a:r>
        </a:p>
      </dsp:txBody>
      <dsp:txXfrm>
        <a:off x="65207" y="2872367"/>
        <a:ext cx="3655202" cy="12053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D18DC1-5989-4BA7-8B0D-A354F9C7079F}">
      <dsp:nvSpPr>
        <dsp:cNvPr id="0" name=""/>
        <dsp:cNvSpPr/>
      </dsp:nvSpPr>
      <dsp:spPr>
        <a:xfrm rot="5400000">
          <a:off x="6511929" y="-2695078"/>
          <a:ext cx="1277357" cy="6729984"/>
        </a:xfrm>
        <a:prstGeom prst="round2SameRect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JSON-like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Single endpoint</a:t>
          </a:r>
        </a:p>
      </dsp:txBody>
      <dsp:txXfrm rot="-5400000">
        <a:off x="3785616" y="93590"/>
        <a:ext cx="6667629" cy="1152647"/>
      </dsp:txXfrm>
    </dsp:sp>
    <dsp:sp modelId="{DDC7D05F-4947-4A88-8DA8-AA54E850210A}">
      <dsp:nvSpPr>
        <dsp:cNvPr id="0" name=""/>
        <dsp:cNvSpPr/>
      </dsp:nvSpPr>
      <dsp:spPr>
        <a:xfrm>
          <a:off x="0" y="2023"/>
          <a:ext cx="3785616" cy="13357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>
              <a:latin typeface="Roboto" pitchFamily="2" charset="0"/>
              <a:ea typeface="Roboto" pitchFamily="2" charset="0"/>
            </a:rPr>
            <a:t>Data Format</a:t>
          </a:r>
        </a:p>
      </dsp:txBody>
      <dsp:txXfrm>
        <a:off x="65207" y="67230"/>
        <a:ext cx="3655202" cy="1205365"/>
      </dsp:txXfrm>
    </dsp:sp>
    <dsp:sp modelId="{22EB6580-2C88-46A0-A4E1-03F80ECBEFF8}">
      <dsp:nvSpPr>
        <dsp:cNvPr id="0" name=""/>
        <dsp:cNvSpPr/>
      </dsp:nvSpPr>
      <dsp:spPr>
        <a:xfrm rot="5400000">
          <a:off x="6616296" y="-1292510"/>
          <a:ext cx="1068623" cy="6729984"/>
        </a:xfrm>
        <a:prstGeom prst="round2SameRect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HTTP</a:t>
          </a:r>
          <a:endParaRPr lang="en-US" sz="1600" b="1" kern="1200" dirty="0">
            <a:solidFill>
              <a:schemeClr val="tx2"/>
            </a:solidFill>
            <a:latin typeface="Roboto" pitchFamily="2" charset="0"/>
            <a:ea typeface="Roboto" pitchFamily="2" charset="0"/>
          </a:endParaRPr>
        </a:p>
      </dsp:txBody>
      <dsp:txXfrm rot="-5400000">
        <a:off x="3785616" y="1590336"/>
        <a:ext cx="6677818" cy="964291"/>
      </dsp:txXfrm>
    </dsp:sp>
    <dsp:sp modelId="{2D1884E3-D59B-42F2-8C49-D2880B2D0DB9}">
      <dsp:nvSpPr>
        <dsp:cNvPr id="0" name=""/>
        <dsp:cNvSpPr/>
      </dsp:nvSpPr>
      <dsp:spPr>
        <a:xfrm>
          <a:off x="0" y="1404591"/>
          <a:ext cx="3785616" cy="13357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>
              <a:latin typeface="Roboto" pitchFamily="2" charset="0"/>
              <a:ea typeface="Roboto" pitchFamily="2" charset="0"/>
            </a:rPr>
            <a:t>Communication</a:t>
          </a:r>
        </a:p>
      </dsp:txBody>
      <dsp:txXfrm>
        <a:off x="65207" y="1469798"/>
        <a:ext cx="3655202" cy="1205365"/>
      </dsp:txXfrm>
    </dsp:sp>
    <dsp:sp modelId="{491AF962-7735-4F0B-BA17-84A32AFDC01B}">
      <dsp:nvSpPr>
        <dsp:cNvPr id="0" name=""/>
        <dsp:cNvSpPr/>
      </dsp:nvSpPr>
      <dsp:spPr>
        <a:xfrm rot="5400000">
          <a:off x="6616296" y="110057"/>
          <a:ext cx="1068623" cy="6729984"/>
        </a:xfrm>
        <a:prstGeom prst="round2SameRect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SDL or Schema Definition Language</a:t>
          </a:r>
        </a:p>
      </dsp:txBody>
      <dsp:txXfrm rot="-5400000">
        <a:off x="3785616" y="2992903"/>
        <a:ext cx="6677818" cy="964291"/>
      </dsp:txXfrm>
    </dsp:sp>
    <dsp:sp modelId="{7A69847E-9502-461F-BA0B-52432C0A8C5C}">
      <dsp:nvSpPr>
        <dsp:cNvPr id="0" name=""/>
        <dsp:cNvSpPr/>
      </dsp:nvSpPr>
      <dsp:spPr>
        <a:xfrm>
          <a:off x="0" y="2807160"/>
          <a:ext cx="3785616" cy="13357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>
              <a:latin typeface="Roboto" pitchFamily="2" charset="0"/>
              <a:ea typeface="Roboto" pitchFamily="2" charset="0"/>
            </a:rPr>
            <a:t>Definition</a:t>
          </a:r>
        </a:p>
      </dsp:txBody>
      <dsp:txXfrm>
        <a:off x="65207" y="2872367"/>
        <a:ext cx="3655202" cy="12053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5574F-F9A0-4D18-AEC9-EA59D15E5E0D}">
      <dsp:nvSpPr>
        <dsp:cNvPr id="0" name=""/>
        <dsp:cNvSpPr/>
      </dsp:nvSpPr>
      <dsp:spPr>
        <a:xfrm rot="5400000">
          <a:off x="4529722" y="-1809889"/>
          <a:ext cx="820138" cy="4649216"/>
        </a:xfrm>
        <a:prstGeom prst="round2SameRect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2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POST</a:t>
          </a:r>
        </a:p>
      </dsp:txBody>
      <dsp:txXfrm rot="-5400000">
        <a:off x="2615183" y="144686"/>
        <a:ext cx="4609180" cy="740066"/>
      </dsp:txXfrm>
    </dsp:sp>
    <dsp:sp modelId="{69F8E5BB-DAE2-44F3-B646-24EA9CC3C7C7}">
      <dsp:nvSpPr>
        <dsp:cNvPr id="0" name=""/>
        <dsp:cNvSpPr/>
      </dsp:nvSpPr>
      <dsp:spPr>
        <a:xfrm>
          <a:off x="0" y="2131"/>
          <a:ext cx="2615184" cy="10251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u="sng" kern="1200" dirty="0">
              <a:latin typeface="Roboto" pitchFamily="2" charset="0"/>
              <a:ea typeface="Roboto" pitchFamily="2" charset="0"/>
            </a:rPr>
            <a:t>C</a:t>
          </a:r>
          <a:r>
            <a:rPr lang="en-US" sz="4900" b="1" kern="1200" dirty="0">
              <a:latin typeface="Roboto" pitchFamily="2" charset="0"/>
              <a:ea typeface="Roboto" pitchFamily="2" charset="0"/>
            </a:rPr>
            <a:t>reate</a:t>
          </a:r>
        </a:p>
      </dsp:txBody>
      <dsp:txXfrm>
        <a:off x="50045" y="52176"/>
        <a:ext cx="2515094" cy="925083"/>
      </dsp:txXfrm>
    </dsp:sp>
    <dsp:sp modelId="{1CDAE4F9-4E12-4742-AD00-C3A80F8F2831}">
      <dsp:nvSpPr>
        <dsp:cNvPr id="0" name=""/>
        <dsp:cNvSpPr/>
      </dsp:nvSpPr>
      <dsp:spPr>
        <a:xfrm rot="5400000">
          <a:off x="4529722" y="-733457"/>
          <a:ext cx="820138" cy="4649216"/>
        </a:xfrm>
        <a:prstGeom prst="round2SameRect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2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GET</a:t>
          </a:r>
        </a:p>
      </dsp:txBody>
      <dsp:txXfrm rot="-5400000">
        <a:off x="2615183" y="1221118"/>
        <a:ext cx="4609180" cy="740066"/>
      </dsp:txXfrm>
    </dsp:sp>
    <dsp:sp modelId="{A5850673-2821-4402-89FC-541ECDA39D7B}">
      <dsp:nvSpPr>
        <dsp:cNvPr id="0" name=""/>
        <dsp:cNvSpPr/>
      </dsp:nvSpPr>
      <dsp:spPr>
        <a:xfrm>
          <a:off x="0" y="1078563"/>
          <a:ext cx="2615184" cy="10251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u="sng" kern="1200" dirty="0">
              <a:latin typeface="Roboto" pitchFamily="2" charset="0"/>
              <a:ea typeface="Roboto" pitchFamily="2" charset="0"/>
            </a:rPr>
            <a:t>R</a:t>
          </a:r>
          <a:r>
            <a:rPr lang="en-US" sz="4900" b="1" kern="1200" dirty="0">
              <a:latin typeface="Roboto" pitchFamily="2" charset="0"/>
              <a:ea typeface="Roboto" pitchFamily="2" charset="0"/>
            </a:rPr>
            <a:t>ead</a:t>
          </a:r>
        </a:p>
      </dsp:txBody>
      <dsp:txXfrm>
        <a:off x="50045" y="1128608"/>
        <a:ext cx="2515094" cy="925083"/>
      </dsp:txXfrm>
    </dsp:sp>
    <dsp:sp modelId="{C6074474-BA73-43C4-823F-BFA5671540CA}">
      <dsp:nvSpPr>
        <dsp:cNvPr id="0" name=""/>
        <dsp:cNvSpPr/>
      </dsp:nvSpPr>
      <dsp:spPr>
        <a:xfrm rot="5400000">
          <a:off x="4529722" y="342974"/>
          <a:ext cx="820138" cy="4649216"/>
        </a:xfrm>
        <a:prstGeom prst="round2SameRect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2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PUT</a:t>
          </a:r>
        </a:p>
      </dsp:txBody>
      <dsp:txXfrm rot="-5400000">
        <a:off x="2615183" y="2297549"/>
        <a:ext cx="4609180" cy="740066"/>
      </dsp:txXfrm>
    </dsp:sp>
    <dsp:sp modelId="{80E0C707-7A2C-4FBC-9359-86DD6191631E}">
      <dsp:nvSpPr>
        <dsp:cNvPr id="0" name=""/>
        <dsp:cNvSpPr/>
      </dsp:nvSpPr>
      <dsp:spPr>
        <a:xfrm>
          <a:off x="0" y="2154995"/>
          <a:ext cx="2615184" cy="10251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u="sng" kern="1200" dirty="0">
              <a:latin typeface="Roboto" pitchFamily="2" charset="0"/>
              <a:ea typeface="Roboto" pitchFamily="2" charset="0"/>
            </a:rPr>
            <a:t>U</a:t>
          </a:r>
          <a:r>
            <a:rPr lang="en-US" sz="4900" b="1" kern="1200" dirty="0">
              <a:latin typeface="Roboto" pitchFamily="2" charset="0"/>
              <a:ea typeface="Roboto" pitchFamily="2" charset="0"/>
            </a:rPr>
            <a:t>pdate</a:t>
          </a:r>
        </a:p>
      </dsp:txBody>
      <dsp:txXfrm>
        <a:off x="50045" y="2205040"/>
        <a:ext cx="2515094" cy="925083"/>
      </dsp:txXfrm>
    </dsp:sp>
    <dsp:sp modelId="{D862497E-B055-4A53-BFF9-C53B946324BA}">
      <dsp:nvSpPr>
        <dsp:cNvPr id="0" name=""/>
        <dsp:cNvSpPr/>
      </dsp:nvSpPr>
      <dsp:spPr>
        <a:xfrm rot="5400000">
          <a:off x="4529722" y="1419406"/>
          <a:ext cx="820138" cy="4649216"/>
        </a:xfrm>
        <a:prstGeom prst="round2SameRect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2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DELETE</a:t>
          </a:r>
        </a:p>
      </dsp:txBody>
      <dsp:txXfrm rot="-5400000">
        <a:off x="2615183" y="3373981"/>
        <a:ext cx="4609180" cy="740066"/>
      </dsp:txXfrm>
    </dsp:sp>
    <dsp:sp modelId="{F1D2DD47-4CC5-4964-8325-9441626CD73A}">
      <dsp:nvSpPr>
        <dsp:cNvPr id="0" name=""/>
        <dsp:cNvSpPr/>
      </dsp:nvSpPr>
      <dsp:spPr>
        <a:xfrm>
          <a:off x="0" y="3231428"/>
          <a:ext cx="2615184" cy="10251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u="sng" kern="1200" dirty="0">
              <a:latin typeface="Roboto" pitchFamily="2" charset="0"/>
              <a:ea typeface="Roboto" pitchFamily="2" charset="0"/>
            </a:rPr>
            <a:t>D</a:t>
          </a:r>
          <a:r>
            <a:rPr lang="en-US" sz="4900" b="1" kern="1200" dirty="0">
              <a:latin typeface="Roboto" pitchFamily="2" charset="0"/>
              <a:ea typeface="Roboto" pitchFamily="2" charset="0"/>
            </a:rPr>
            <a:t>elete</a:t>
          </a:r>
        </a:p>
      </dsp:txBody>
      <dsp:txXfrm>
        <a:off x="50045" y="3281473"/>
        <a:ext cx="2515094" cy="9250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5574F-F9A0-4D18-AEC9-EA59D15E5E0D}">
      <dsp:nvSpPr>
        <dsp:cNvPr id="0" name=""/>
        <dsp:cNvSpPr/>
      </dsp:nvSpPr>
      <dsp:spPr>
        <a:xfrm rot="5400000">
          <a:off x="4529722" y="-1809889"/>
          <a:ext cx="820138" cy="4649216"/>
        </a:xfrm>
        <a:prstGeom prst="round2SameRect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2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POST</a:t>
          </a:r>
        </a:p>
      </dsp:txBody>
      <dsp:txXfrm rot="-5400000">
        <a:off x="2615183" y="144686"/>
        <a:ext cx="4609180" cy="740066"/>
      </dsp:txXfrm>
    </dsp:sp>
    <dsp:sp modelId="{69F8E5BB-DAE2-44F3-B646-24EA9CC3C7C7}">
      <dsp:nvSpPr>
        <dsp:cNvPr id="0" name=""/>
        <dsp:cNvSpPr/>
      </dsp:nvSpPr>
      <dsp:spPr>
        <a:xfrm>
          <a:off x="0" y="2131"/>
          <a:ext cx="2615184" cy="10251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u="sng" kern="1200" dirty="0">
              <a:latin typeface="Roboto" pitchFamily="2" charset="0"/>
              <a:ea typeface="Roboto" pitchFamily="2" charset="0"/>
            </a:rPr>
            <a:t>C</a:t>
          </a:r>
          <a:r>
            <a:rPr lang="en-US" sz="4900" b="1" kern="1200" dirty="0">
              <a:latin typeface="Roboto" pitchFamily="2" charset="0"/>
              <a:ea typeface="Roboto" pitchFamily="2" charset="0"/>
            </a:rPr>
            <a:t>reate</a:t>
          </a:r>
        </a:p>
      </dsp:txBody>
      <dsp:txXfrm>
        <a:off x="50045" y="52176"/>
        <a:ext cx="2515094" cy="925083"/>
      </dsp:txXfrm>
    </dsp:sp>
    <dsp:sp modelId="{1CDAE4F9-4E12-4742-AD00-C3A80F8F2831}">
      <dsp:nvSpPr>
        <dsp:cNvPr id="0" name=""/>
        <dsp:cNvSpPr/>
      </dsp:nvSpPr>
      <dsp:spPr>
        <a:xfrm rot="5400000">
          <a:off x="4529722" y="-733457"/>
          <a:ext cx="820138" cy="4649216"/>
        </a:xfrm>
        <a:prstGeom prst="round2SameRect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2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GET</a:t>
          </a:r>
        </a:p>
      </dsp:txBody>
      <dsp:txXfrm rot="-5400000">
        <a:off x="2615183" y="1221118"/>
        <a:ext cx="4609180" cy="740066"/>
      </dsp:txXfrm>
    </dsp:sp>
    <dsp:sp modelId="{A5850673-2821-4402-89FC-541ECDA39D7B}">
      <dsp:nvSpPr>
        <dsp:cNvPr id="0" name=""/>
        <dsp:cNvSpPr/>
      </dsp:nvSpPr>
      <dsp:spPr>
        <a:xfrm>
          <a:off x="0" y="1078563"/>
          <a:ext cx="2615184" cy="10251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u="sng" kern="1200" dirty="0">
              <a:latin typeface="Roboto" pitchFamily="2" charset="0"/>
              <a:ea typeface="Roboto" pitchFamily="2" charset="0"/>
            </a:rPr>
            <a:t>R</a:t>
          </a:r>
          <a:r>
            <a:rPr lang="en-US" sz="4900" b="1" kern="1200" dirty="0">
              <a:latin typeface="Roboto" pitchFamily="2" charset="0"/>
              <a:ea typeface="Roboto" pitchFamily="2" charset="0"/>
            </a:rPr>
            <a:t>ead</a:t>
          </a:r>
        </a:p>
      </dsp:txBody>
      <dsp:txXfrm>
        <a:off x="50045" y="1128608"/>
        <a:ext cx="2515094" cy="925083"/>
      </dsp:txXfrm>
    </dsp:sp>
    <dsp:sp modelId="{C6074474-BA73-43C4-823F-BFA5671540CA}">
      <dsp:nvSpPr>
        <dsp:cNvPr id="0" name=""/>
        <dsp:cNvSpPr/>
      </dsp:nvSpPr>
      <dsp:spPr>
        <a:xfrm rot="5400000">
          <a:off x="4529722" y="342974"/>
          <a:ext cx="820138" cy="4649216"/>
        </a:xfrm>
        <a:prstGeom prst="round2SameRect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2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PUT</a:t>
          </a:r>
        </a:p>
      </dsp:txBody>
      <dsp:txXfrm rot="-5400000">
        <a:off x="2615183" y="2297549"/>
        <a:ext cx="4609180" cy="740066"/>
      </dsp:txXfrm>
    </dsp:sp>
    <dsp:sp modelId="{80E0C707-7A2C-4FBC-9359-86DD6191631E}">
      <dsp:nvSpPr>
        <dsp:cNvPr id="0" name=""/>
        <dsp:cNvSpPr/>
      </dsp:nvSpPr>
      <dsp:spPr>
        <a:xfrm>
          <a:off x="0" y="2154995"/>
          <a:ext cx="2615184" cy="10251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u="sng" kern="1200" dirty="0">
              <a:latin typeface="Roboto" pitchFamily="2" charset="0"/>
              <a:ea typeface="Roboto" pitchFamily="2" charset="0"/>
            </a:rPr>
            <a:t>U</a:t>
          </a:r>
          <a:r>
            <a:rPr lang="en-US" sz="4900" b="1" kern="1200" dirty="0">
              <a:latin typeface="Roboto" pitchFamily="2" charset="0"/>
              <a:ea typeface="Roboto" pitchFamily="2" charset="0"/>
            </a:rPr>
            <a:t>pdate</a:t>
          </a:r>
        </a:p>
      </dsp:txBody>
      <dsp:txXfrm>
        <a:off x="50045" y="2205040"/>
        <a:ext cx="2515094" cy="925083"/>
      </dsp:txXfrm>
    </dsp:sp>
    <dsp:sp modelId="{D862497E-B055-4A53-BFF9-C53B946324BA}">
      <dsp:nvSpPr>
        <dsp:cNvPr id="0" name=""/>
        <dsp:cNvSpPr/>
      </dsp:nvSpPr>
      <dsp:spPr>
        <a:xfrm rot="5400000">
          <a:off x="4529722" y="1419406"/>
          <a:ext cx="820138" cy="4649216"/>
        </a:xfrm>
        <a:prstGeom prst="round2SameRect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2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DELETE</a:t>
          </a:r>
        </a:p>
      </dsp:txBody>
      <dsp:txXfrm rot="-5400000">
        <a:off x="2615183" y="3373981"/>
        <a:ext cx="4609180" cy="740066"/>
      </dsp:txXfrm>
    </dsp:sp>
    <dsp:sp modelId="{F1D2DD47-4CC5-4964-8325-9441626CD73A}">
      <dsp:nvSpPr>
        <dsp:cNvPr id="0" name=""/>
        <dsp:cNvSpPr/>
      </dsp:nvSpPr>
      <dsp:spPr>
        <a:xfrm>
          <a:off x="0" y="3231428"/>
          <a:ext cx="2615184" cy="10251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u="sng" kern="1200" dirty="0">
              <a:latin typeface="Roboto" pitchFamily="2" charset="0"/>
              <a:ea typeface="Roboto" pitchFamily="2" charset="0"/>
            </a:rPr>
            <a:t>D</a:t>
          </a:r>
          <a:r>
            <a:rPr lang="en-US" sz="4900" b="1" kern="1200" dirty="0">
              <a:latin typeface="Roboto" pitchFamily="2" charset="0"/>
              <a:ea typeface="Roboto" pitchFamily="2" charset="0"/>
            </a:rPr>
            <a:t>elete</a:t>
          </a:r>
        </a:p>
      </dsp:txBody>
      <dsp:txXfrm>
        <a:off x="50045" y="3281473"/>
        <a:ext cx="2515094" cy="925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DEE1DC-2C8F-494A-B9EF-6268C14A2A3D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2B7D5-4F8B-478C-9237-6F0737A3C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777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75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977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532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55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62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2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937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660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696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193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14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676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5172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8759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4857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8164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740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857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373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626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76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618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7019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599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3729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536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6246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163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303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132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5024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78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499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4091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182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169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363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3309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830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853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8926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604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94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8431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3342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978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2220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3170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243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9320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1385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505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96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965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190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93951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667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627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958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4287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7259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8233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71782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6592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379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57925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2155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3556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1892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4053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7057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685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5656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66519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57616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910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00178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2230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06345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93337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260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4242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58492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9453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3110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70758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904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60302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8394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7353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257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94715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9867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391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9048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21756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5836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040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DD7BCC2-DCC9-4046-B7DD-CC0086F75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546BD4-A990-4C28-96B7-22DBF52F9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083" y="1060904"/>
            <a:ext cx="6687670" cy="2387600"/>
          </a:xfrm>
        </p:spPr>
        <p:txBody>
          <a:bodyPr anchor="b">
            <a:normAutofit/>
          </a:bodyPr>
          <a:lstStyle>
            <a:lvl1pPr algn="l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413D16-F813-4220-A1FD-5566AC8768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083" y="3478240"/>
            <a:ext cx="6687670" cy="1655762"/>
          </a:xfrm>
        </p:spPr>
        <p:txBody>
          <a:bodyPr>
            <a:normAutofit/>
          </a:bodyPr>
          <a:lstStyle>
            <a:lvl1pPr marL="0" indent="0" algn="l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E18DBF9-5695-47DA-A4F0-24542086A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g33klady.com  |  github.com/g33klady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56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0CD46-912B-4257-B47D-DFA06BAE6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142449-EF3C-41FA-AF13-7B9334889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g33klady.com  |  github.com/g33klady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617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453D8D-5D89-4DED-89D9-AEFF87680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0CD46-912B-4257-B47D-DFA06BAE6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804918E-246B-4964-AAD1-DADC5E7B7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5686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g33klady.com  |  github.com/g33klady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234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CAF2E1-283D-4441-B79A-A774C9BD8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0CD46-912B-4257-B47D-DFA06BAE6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8730A867-12CC-4153-B5B8-17072AC04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5686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g33klady.com  |  github.com/g33klady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6999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313653-4248-4B2F-91BE-2B16A2774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0CD46-912B-4257-B47D-DFA06BAE6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CDF3CED-B2E1-4CC8-AD0C-9B0FF4480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g33klady.com  |  github.com/g33klady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560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12B868B-C82C-4633-AD78-039BA022A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g33klady.com  |  github.com/g33klady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5899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D162E-9981-479B-8020-39A15AA3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5430B-4879-48FB-B2CF-EE61E133C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30B2E-88E3-4DC1-9EAC-B795538F91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653D0B99-97A1-48BB-BAD6-8D7765984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g33klady.com  |  github.com/g33klady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1711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F9F5-81AF-4701-83EC-695E4960F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CB832B-3C69-41C9-AA04-59340F7842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7BBDFD-3174-4B73-85A7-176AC238EF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CA0C8660-B478-441E-A4B6-58A3325A8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g33klady.com  |  github.com/g33klady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3281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EEDA3-3D55-486A-8C55-E40FDDEF6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2247AF-7A57-4DCD-9040-21D6A94877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3B13A31-5B52-421A-8BBF-CD9F9231A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g33klady.com  |  github.com/g33klady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224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84C868-F684-4F28-AF10-3C56DDF39A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56951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85D34-0C67-47DD-B04E-83EB358DDD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56951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3163CE9-00B6-4F07-BC3F-19D7318AE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g33klady.com  |  github.com/g33klady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094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19373-A2B5-4C92-9E94-BCCA0E91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9AB1-C437-44C4-B45F-769E5BF7B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4869"/>
          </a:xfrm>
        </p:spPr>
        <p:txBody>
          <a:bodyPr>
            <a:normAutofit/>
          </a:bodyPr>
          <a:lstStyle>
            <a:lvl1pPr>
              <a:defRPr sz="3200" b="1" spc="30" baseline="0">
                <a:latin typeface="Roboto" pitchFamily="2" charset="0"/>
                <a:ea typeface="Roboto" pitchFamily="2" charset="0"/>
              </a:defRPr>
            </a:lvl1pPr>
            <a:lvl2pPr>
              <a:defRPr sz="2800" b="1" spc="30" baseline="0">
                <a:latin typeface="Roboto" pitchFamily="2" charset="0"/>
                <a:ea typeface="Roboto" pitchFamily="2" charset="0"/>
              </a:defRPr>
            </a:lvl2pPr>
            <a:lvl3pPr>
              <a:defRPr sz="2400" b="1" spc="30" baseline="0">
                <a:latin typeface="Roboto" pitchFamily="2" charset="0"/>
                <a:ea typeface="Roboto" pitchFamily="2" charset="0"/>
              </a:defRPr>
            </a:lvl3pPr>
            <a:lvl4pPr>
              <a:defRPr sz="2000" b="1" spc="30" baseline="0">
                <a:latin typeface="Roboto" pitchFamily="2" charset="0"/>
                <a:ea typeface="Roboto" pitchFamily="2" charset="0"/>
              </a:defRPr>
            </a:lvl4pPr>
            <a:lvl5pPr>
              <a:defRPr sz="2000" b="1" spc="30" baseline="0">
                <a:latin typeface="Roboto" pitchFamily="2" charset="0"/>
                <a:ea typeface="Roboto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C182879-DFB6-42DF-BE0C-4A936A08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g33klady.com  |  github.com/g33klady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485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D646AC-1F2C-4D31-8B2A-7F09B84D8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19373-A2B5-4C92-9E94-BCCA0E91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9AB1-C437-44C4-B45F-769E5BF7B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525A13AB-DD0A-46FD-A720-E88767CA1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5686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g33klady.com  |  github.com/g33klady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532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87C8F0-57EC-4D4D-BBE5-86C1D2B9D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19373-A2B5-4C92-9E94-BCCA0E91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9AB1-C437-44C4-B45F-769E5BF7B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6419248" cy="3987426"/>
          </a:xfrm>
          <a:solidFill>
            <a:schemeClr val="bg1"/>
          </a:solidFill>
          <a:effectLst>
            <a:outerShdw blurRad="152400" dist="38100" dir="5400000" algn="ctr" rotWithShape="0">
              <a:schemeClr val="bg2">
                <a:lumMod val="10000"/>
                <a:alpha val="12000"/>
              </a:schemeClr>
            </a:outerShdw>
          </a:effectLst>
        </p:spPr>
        <p:txBody>
          <a:bodyPr lIns="274320" tIns="274320" rIns="274320" bIns="27432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8CB85D94-7589-4932-8E81-6DDC61209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g33klady.com  |  github.com/g33klady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920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87C8F0-57EC-4D4D-BBE5-86C1D2B9D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19373-A2B5-4C92-9E94-BCCA0E91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9AB1-C437-44C4-B45F-769E5BF7B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443847" cy="3292640"/>
          </a:xfrm>
          <a:solidFill>
            <a:schemeClr val="bg1"/>
          </a:solidFill>
          <a:effectLst>
            <a:outerShdw blurRad="152400" dist="38100" dir="5400000" algn="ctr" rotWithShape="0">
              <a:schemeClr val="bg2">
                <a:lumMod val="10000"/>
                <a:alpha val="40000"/>
              </a:schemeClr>
            </a:outerShdw>
          </a:effectLst>
        </p:spPr>
        <p:txBody>
          <a:bodyPr lIns="274320" tIns="274320" rIns="274320" bIns="27432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8CB85D94-7589-4932-8E81-6DDC61209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g33klady.com  |  github.com/g33klady</a:t>
            </a:r>
            <a:endParaRPr lang="en-US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BD33BCC0-3A80-40C1-9CE1-DFDF3D5BB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925" y="3341317"/>
            <a:ext cx="3244275" cy="2433206"/>
          </a:xfrm>
          <a:prstGeom prst="rect">
            <a:avLst/>
          </a:prstGeom>
          <a:ln>
            <a:noFill/>
          </a:ln>
          <a:effectLst>
            <a:outerShdw blurRad="152400" dist="38100" dir="5400000" algn="tl" rotWithShape="0">
              <a:srgbClr val="333333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7475717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102A92-81FE-42A5-9984-AC928916A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19373-A2B5-4C92-9E94-BCCA0E91A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9AB1-C437-44C4-B45F-769E5BF7B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39442" cy="41448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A4D1DFAE-DBC1-4C3B-AC29-1C153D036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5686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g33klady.com  |  github.com/g33klady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978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B08D9-F500-436F-A2CD-A8EB7C759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7F4A2-9733-42F0-98C8-7FB2D35D2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32724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DC6C46E-3CD3-4D57-9408-67FAF317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g33klady.com  |  github.com/g33klady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225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2AB28-EAE7-42E4-A82C-DC6DBD3E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05D10-2CAB-4885-9FE9-7B5C264263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179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D579B8-7F9E-446A-A0FD-3101E15527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179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47683E2-E52E-49BB-9EF5-114C3AED3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g33klady.com  |  github.com/g33klady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72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A4625-9337-41DE-9F06-C3F1922E6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AE0070-3D99-42BA-8C45-430DB20A3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4EFB1F-CCB4-484B-96F6-774DEA8DC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295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50EB0-49BB-45AB-9A2F-150DB18A1B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DA7F3D-2DA0-413E-B892-D93160B236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95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B41744BE-5B68-482B-AF1E-FE2056A23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g33klady.com  |  github.com/g33klady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403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8B2B6FD-CB29-4568-804B-29F4307A640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354671-F8AA-41AF-80B4-93FE22A05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C5442-4BF9-483A-8692-2E389C113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44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6E68035A-C605-4794-9709-7E865FBC4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tx2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US"/>
              <a:t>Hilary Weaver-Robb  |  @g33klady  |  g33klady.com  |  github.com/g33klady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922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itter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3200" b="1" kern="1200" spc="30" baseline="0">
          <a:solidFill>
            <a:schemeClr val="tx2"/>
          </a:solidFill>
          <a:latin typeface="Roboto" pitchFamily="2" charset="0"/>
          <a:ea typeface="Roboto" pitchFamily="2" charset="0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800" b="1" kern="1200" spc="30" baseline="0">
          <a:solidFill>
            <a:schemeClr val="tx2"/>
          </a:solidFill>
          <a:latin typeface="Roboto" pitchFamily="2" charset="0"/>
          <a:ea typeface="Roboto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b="1" kern="1200" spc="30" baseline="0">
          <a:solidFill>
            <a:schemeClr val="tx2"/>
          </a:solidFill>
          <a:latin typeface="Roboto" pitchFamily="2" charset="0"/>
          <a:ea typeface="Roboto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b="1" kern="1200" spc="30" baseline="0">
          <a:solidFill>
            <a:schemeClr val="tx2"/>
          </a:solidFill>
          <a:latin typeface="Roboto" pitchFamily="2" charset="0"/>
          <a:ea typeface="Roboto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b="1" kern="1200" spc="30" baseline="0">
          <a:solidFill>
            <a:schemeClr val="tx2"/>
          </a:solidFill>
          <a:latin typeface="Roboto" pitchFamily="2" charset="0"/>
          <a:ea typeface="Roboto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8080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s7wmiS2mSXY" TargetMode="External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6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7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7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7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8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8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8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9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083" y="1095788"/>
            <a:ext cx="6405712" cy="2387600"/>
          </a:xfrm>
        </p:spPr>
        <p:txBody>
          <a:bodyPr>
            <a:normAutofit/>
          </a:bodyPr>
          <a:lstStyle/>
          <a:p>
            <a:pPr algn="l"/>
            <a:r>
              <a:rPr lang="en-US" sz="5000" dirty="0"/>
              <a:t>Have Some Cake With Your Frosting: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083" y="3483388"/>
            <a:ext cx="6687670" cy="1655762"/>
          </a:xfrm>
        </p:spPr>
        <p:txBody>
          <a:bodyPr anchor="t">
            <a:normAutofit/>
          </a:bodyPr>
          <a:lstStyle/>
          <a:p>
            <a:pPr algn="l"/>
            <a:r>
              <a:rPr lang="en-US" sz="3200" dirty="0"/>
              <a:t>Testing Both the UI and API Layers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1" spc="30" dirty="0"/>
              <a:t>Hilary Weaver-Robb  </a:t>
            </a:r>
            <a:r>
              <a:rPr lang="en-US" sz="1800" spc="30" dirty="0"/>
              <a:t>|  </a:t>
            </a:r>
            <a:r>
              <a:rPr lang="en-US" sz="1800" b="1" spc="30" dirty="0"/>
              <a:t>@g33klady</a:t>
            </a:r>
            <a:r>
              <a:rPr lang="en-US" sz="1800" spc="30" dirty="0"/>
              <a:t>  |  </a:t>
            </a:r>
            <a:r>
              <a:rPr lang="en-US" sz="1800" b="1" spc="30" dirty="0"/>
              <a:t>g33klady.com </a:t>
            </a:r>
            <a:r>
              <a:rPr lang="en-US" sz="1800" spc="30" dirty="0"/>
              <a:t> |  </a:t>
            </a:r>
            <a:r>
              <a:rPr lang="en-US" sz="1800" b="1" spc="30" dirty="0"/>
              <a:t>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1146580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– Representational State Transfer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1B903AD-3146-4661-B016-B84163BC04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7744913"/>
              </p:ext>
            </p:extLst>
          </p:nvPr>
        </p:nvGraphicFramePr>
        <p:xfrm>
          <a:off x="838200" y="1690688"/>
          <a:ext cx="10515600" cy="4144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8306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DC7D05F-4947-4A88-8DA8-AA54E85021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1D18DC1-5989-4BA7-8B0D-A354F9C707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D1884E3-D59B-42F2-8C49-D2880B2D0D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2EB6580-2C88-46A0-A4E1-03F80ECBEF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A69847E-9502-461F-BA0B-52432C0A8C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91AF962-7735-4F0B-BA17-84A32AFDC0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Failure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Testing for (mostly) uncontrollable circumstances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404 Not Found Errors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500 Internal Server Error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Timeouts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Server Down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Database not responding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8656159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Failure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4E7EDC64-F1C1-45B9-9EA0-13C33810CC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1736000"/>
              </p:ext>
            </p:extLst>
          </p:nvPr>
        </p:nvGraphicFramePr>
        <p:xfrm>
          <a:off x="622837" y="1658025"/>
          <a:ext cx="11073009" cy="2194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862181">
                  <a:extLst>
                    <a:ext uri="{9D8B030D-6E8A-4147-A177-3AD203B41FA5}">
                      <a16:colId xmlns:a16="http://schemas.microsoft.com/office/drawing/2014/main" val="266861385"/>
                    </a:ext>
                  </a:extLst>
                </a:gridCol>
                <a:gridCol w="5210828">
                  <a:extLst>
                    <a:ext uri="{9D8B030D-6E8A-4147-A177-3AD203B41FA5}">
                      <a16:colId xmlns:a16="http://schemas.microsoft.com/office/drawing/2014/main" val="140608848"/>
                    </a:ext>
                  </a:extLst>
                </a:gridCol>
              </a:tblGrid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Actions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Expected Results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460622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GET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 that doesn’t exist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404 Not Found response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532402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PUT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 that doesn’t exist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404 Not Found response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9269440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PUT with no item Id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400 Bad Request response w/ proper error message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7820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DELETE item that doesn’t exist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404 Not Found response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561068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DELETE with no item Id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400 Bad Request response w/ proper error message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85608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143DBC5-2F51-4F9E-83E6-F1B58D9F3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285" y="527963"/>
            <a:ext cx="896177" cy="8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6903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Failure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How does the UI react when our API has these issues?</a:t>
            </a:r>
          </a:p>
          <a:p>
            <a:pPr>
              <a:spcBef>
                <a:spcPts val="600"/>
              </a:spcBef>
            </a:pPr>
            <a:r>
              <a:rPr lang="en-US" dirty="0"/>
              <a:t>What happens if a 3</a:t>
            </a:r>
            <a:r>
              <a:rPr lang="en-US" baseline="30000" dirty="0"/>
              <a:t>rd</a:t>
            </a:r>
            <a:r>
              <a:rPr lang="en-US" dirty="0"/>
              <a:t> Party API has these issues?</a:t>
            </a:r>
          </a:p>
          <a:p>
            <a:pPr>
              <a:spcBef>
                <a:spcPts val="600"/>
              </a:spcBef>
            </a:pPr>
            <a:r>
              <a:rPr lang="en-US" dirty="0"/>
              <a:t>Use Service Virtualization!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Hoverfly</a:t>
            </a:r>
          </a:p>
          <a:p>
            <a:pPr lvl="1">
              <a:spcBef>
                <a:spcPts val="600"/>
              </a:spcBef>
            </a:pPr>
            <a:r>
              <a:rPr lang="en-US" dirty="0" err="1"/>
              <a:t>WireMock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6250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C64F1-DFA5-49C2-88A7-C993C9295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085516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Authentication vs. Authorization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sp>
        <p:nvSpPr>
          <p:cNvPr id="8" name="Freeform 7"/>
          <p:cNvSpPr/>
          <p:nvPr/>
        </p:nvSpPr>
        <p:spPr>
          <a:xfrm>
            <a:off x="2212057" y="2631554"/>
            <a:ext cx="3588161" cy="3226691"/>
          </a:xfrm>
          <a:custGeom>
            <a:avLst/>
            <a:gdLst>
              <a:gd name="connsiteX0" fmla="*/ 0 w 3588161"/>
              <a:gd name="connsiteY0" fmla="*/ 322669 h 3226691"/>
              <a:gd name="connsiteX1" fmla="*/ 322669 w 3588161"/>
              <a:gd name="connsiteY1" fmla="*/ 0 h 3226691"/>
              <a:gd name="connsiteX2" fmla="*/ 3265492 w 3588161"/>
              <a:gd name="connsiteY2" fmla="*/ 0 h 3226691"/>
              <a:gd name="connsiteX3" fmla="*/ 3588161 w 3588161"/>
              <a:gd name="connsiteY3" fmla="*/ 322669 h 3226691"/>
              <a:gd name="connsiteX4" fmla="*/ 3588161 w 3588161"/>
              <a:gd name="connsiteY4" fmla="*/ 2904022 h 3226691"/>
              <a:gd name="connsiteX5" fmla="*/ 3265492 w 3588161"/>
              <a:gd name="connsiteY5" fmla="*/ 3226691 h 3226691"/>
              <a:gd name="connsiteX6" fmla="*/ 322669 w 3588161"/>
              <a:gd name="connsiteY6" fmla="*/ 3226691 h 3226691"/>
              <a:gd name="connsiteX7" fmla="*/ 0 w 3588161"/>
              <a:gd name="connsiteY7" fmla="*/ 2904022 h 3226691"/>
              <a:gd name="connsiteX8" fmla="*/ 0 w 3588161"/>
              <a:gd name="connsiteY8" fmla="*/ 322669 h 322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88161" h="3226691">
                <a:moveTo>
                  <a:pt x="0" y="322669"/>
                </a:moveTo>
                <a:cubicBezTo>
                  <a:pt x="0" y="144464"/>
                  <a:pt x="144464" y="0"/>
                  <a:pt x="322669" y="0"/>
                </a:cubicBezTo>
                <a:lnTo>
                  <a:pt x="3265492" y="0"/>
                </a:lnTo>
                <a:cubicBezTo>
                  <a:pt x="3443697" y="0"/>
                  <a:pt x="3588161" y="144464"/>
                  <a:pt x="3588161" y="322669"/>
                </a:cubicBezTo>
                <a:lnTo>
                  <a:pt x="3588161" y="2904022"/>
                </a:lnTo>
                <a:cubicBezTo>
                  <a:pt x="3588161" y="3082227"/>
                  <a:pt x="3443697" y="3226691"/>
                  <a:pt x="3265492" y="3226691"/>
                </a:cubicBezTo>
                <a:lnTo>
                  <a:pt x="322669" y="3226691"/>
                </a:lnTo>
                <a:cubicBezTo>
                  <a:pt x="144464" y="3226691"/>
                  <a:pt x="0" y="3082227"/>
                  <a:pt x="0" y="2904022"/>
                </a:cubicBezTo>
                <a:lnTo>
                  <a:pt x="0" y="322669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0490" tIns="110490" rIns="110490" bIns="2369174" numCol="1" spcCol="1270" anchor="ctr" anchorCtr="0">
            <a:noAutofit/>
          </a:bodyPr>
          <a:lstStyle/>
          <a:p>
            <a:pPr lvl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900" b="1" kern="1200" dirty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Authentication       (who they are)</a:t>
            </a:r>
          </a:p>
        </p:txBody>
      </p:sp>
      <p:sp>
        <p:nvSpPr>
          <p:cNvPr id="9" name="Freeform 8"/>
          <p:cNvSpPr/>
          <p:nvPr/>
        </p:nvSpPr>
        <p:spPr>
          <a:xfrm>
            <a:off x="2574603" y="3599561"/>
            <a:ext cx="2870529" cy="2097349"/>
          </a:xfrm>
          <a:custGeom>
            <a:avLst/>
            <a:gdLst>
              <a:gd name="connsiteX0" fmla="*/ 0 w 2870529"/>
              <a:gd name="connsiteY0" fmla="*/ 209735 h 2097349"/>
              <a:gd name="connsiteX1" fmla="*/ 209735 w 2870529"/>
              <a:gd name="connsiteY1" fmla="*/ 0 h 2097349"/>
              <a:gd name="connsiteX2" fmla="*/ 2660794 w 2870529"/>
              <a:gd name="connsiteY2" fmla="*/ 0 h 2097349"/>
              <a:gd name="connsiteX3" fmla="*/ 2870529 w 2870529"/>
              <a:gd name="connsiteY3" fmla="*/ 209735 h 2097349"/>
              <a:gd name="connsiteX4" fmla="*/ 2870529 w 2870529"/>
              <a:gd name="connsiteY4" fmla="*/ 1887614 h 2097349"/>
              <a:gd name="connsiteX5" fmla="*/ 2660794 w 2870529"/>
              <a:gd name="connsiteY5" fmla="*/ 2097349 h 2097349"/>
              <a:gd name="connsiteX6" fmla="*/ 209735 w 2870529"/>
              <a:gd name="connsiteY6" fmla="*/ 2097349 h 2097349"/>
              <a:gd name="connsiteX7" fmla="*/ 0 w 2870529"/>
              <a:gd name="connsiteY7" fmla="*/ 1887614 h 2097349"/>
              <a:gd name="connsiteX8" fmla="*/ 0 w 2870529"/>
              <a:gd name="connsiteY8" fmla="*/ 209735 h 209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70529" h="2097349">
                <a:moveTo>
                  <a:pt x="0" y="209735"/>
                </a:moveTo>
                <a:cubicBezTo>
                  <a:pt x="0" y="93902"/>
                  <a:pt x="93902" y="0"/>
                  <a:pt x="209735" y="0"/>
                </a:cubicBezTo>
                <a:lnTo>
                  <a:pt x="2660794" y="0"/>
                </a:lnTo>
                <a:cubicBezTo>
                  <a:pt x="2776627" y="0"/>
                  <a:pt x="2870529" y="93902"/>
                  <a:pt x="2870529" y="209735"/>
                </a:cubicBezTo>
                <a:lnTo>
                  <a:pt x="2870529" y="1887614"/>
                </a:lnTo>
                <a:cubicBezTo>
                  <a:pt x="2870529" y="2003447"/>
                  <a:pt x="2776627" y="2097349"/>
                  <a:pt x="2660794" y="2097349"/>
                </a:cubicBezTo>
                <a:lnTo>
                  <a:pt x="209735" y="2097349"/>
                </a:lnTo>
                <a:cubicBezTo>
                  <a:pt x="93902" y="2097349"/>
                  <a:pt x="0" y="2003447"/>
                  <a:pt x="0" y="1887614"/>
                </a:cubicBezTo>
                <a:lnTo>
                  <a:pt x="0" y="20973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869" tIns="130009" rIns="152869" bIns="130009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kern="1200" dirty="0">
                <a:latin typeface="Roboto" pitchFamily="2" charset="0"/>
                <a:ea typeface="Roboto" pitchFamily="2" charset="0"/>
              </a:rPr>
              <a:t>Does the request have a valid token?</a:t>
            </a:r>
          </a:p>
        </p:txBody>
      </p:sp>
      <p:sp>
        <p:nvSpPr>
          <p:cNvPr id="10" name="Freeform 9"/>
          <p:cNvSpPr/>
          <p:nvPr/>
        </p:nvSpPr>
        <p:spPr>
          <a:xfrm>
            <a:off x="6149102" y="2631554"/>
            <a:ext cx="3588161" cy="3226691"/>
          </a:xfrm>
          <a:custGeom>
            <a:avLst/>
            <a:gdLst>
              <a:gd name="connsiteX0" fmla="*/ 0 w 3588161"/>
              <a:gd name="connsiteY0" fmla="*/ 322669 h 3226691"/>
              <a:gd name="connsiteX1" fmla="*/ 322669 w 3588161"/>
              <a:gd name="connsiteY1" fmla="*/ 0 h 3226691"/>
              <a:gd name="connsiteX2" fmla="*/ 3265492 w 3588161"/>
              <a:gd name="connsiteY2" fmla="*/ 0 h 3226691"/>
              <a:gd name="connsiteX3" fmla="*/ 3588161 w 3588161"/>
              <a:gd name="connsiteY3" fmla="*/ 322669 h 3226691"/>
              <a:gd name="connsiteX4" fmla="*/ 3588161 w 3588161"/>
              <a:gd name="connsiteY4" fmla="*/ 2904022 h 3226691"/>
              <a:gd name="connsiteX5" fmla="*/ 3265492 w 3588161"/>
              <a:gd name="connsiteY5" fmla="*/ 3226691 h 3226691"/>
              <a:gd name="connsiteX6" fmla="*/ 322669 w 3588161"/>
              <a:gd name="connsiteY6" fmla="*/ 3226691 h 3226691"/>
              <a:gd name="connsiteX7" fmla="*/ 0 w 3588161"/>
              <a:gd name="connsiteY7" fmla="*/ 2904022 h 3226691"/>
              <a:gd name="connsiteX8" fmla="*/ 0 w 3588161"/>
              <a:gd name="connsiteY8" fmla="*/ 322669 h 322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88161" h="3226691">
                <a:moveTo>
                  <a:pt x="0" y="322669"/>
                </a:moveTo>
                <a:cubicBezTo>
                  <a:pt x="0" y="144464"/>
                  <a:pt x="144464" y="0"/>
                  <a:pt x="322669" y="0"/>
                </a:cubicBezTo>
                <a:lnTo>
                  <a:pt x="3265492" y="0"/>
                </a:lnTo>
                <a:cubicBezTo>
                  <a:pt x="3443697" y="0"/>
                  <a:pt x="3588161" y="144464"/>
                  <a:pt x="3588161" y="322669"/>
                </a:cubicBezTo>
                <a:lnTo>
                  <a:pt x="3588161" y="2904022"/>
                </a:lnTo>
                <a:cubicBezTo>
                  <a:pt x="3588161" y="3082227"/>
                  <a:pt x="3443697" y="3226691"/>
                  <a:pt x="3265492" y="3226691"/>
                </a:cubicBezTo>
                <a:lnTo>
                  <a:pt x="322669" y="3226691"/>
                </a:lnTo>
                <a:cubicBezTo>
                  <a:pt x="144464" y="3226691"/>
                  <a:pt x="0" y="3082227"/>
                  <a:pt x="0" y="2904022"/>
                </a:cubicBezTo>
                <a:lnTo>
                  <a:pt x="0" y="322669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0490" tIns="110490" rIns="110490" bIns="2369174" numCol="1" spcCol="1270" anchor="ctr" anchorCtr="0">
            <a:noAutofit/>
          </a:bodyPr>
          <a:lstStyle/>
          <a:p>
            <a:pPr lvl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900" b="1" kern="1200" dirty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Authorization       (what they can do)</a:t>
            </a:r>
          </a:p>
        </p:txBody>
      </p:sp>
      <p:sp>
        <p:nvSpPr>
          <p:cNvPr id="11" name="Freeform 10"/>
          <p:cNvSpPr/>
          <p:nvPr/>
        </p:nvSpPr>
        <p:spPr>
          <a:xfrm>
            <a:off x="6507918" y="3599561"/>
            <a:ext cx="2870529" cy="2097349"/>
          </a:xfrm>
          <a:custGeom>
            <a:avLst/>
            <a:gdLst>
              <a:gd name="connsiteX0" fmla="*/ 0 w 2870529"/>
              <a:gd name="connsiteY0" fmla="*/ 209735 h 2097349"/>
              <a:gd name="connsiteX1" fmla="*/ 209735 w 2870529"/>
              <a:gd name="connsiteY1" fmla="*/ 0 h 2097349"/>
              <a:gd name="connsiteX2" fmla="*/ 2660794 w 2870529"/>
              <a:gd name="connsiteY2" fmla="*/ 0 h 2097349"/>
              <a:gd name="connsiteX3" fmla="*/ 2870529 w 2870529"/>
              <a:gd name="connsiteY3" fmla="*/ 209735 h 2097349"/>
              <a:gd name="connsiteX4" fmla="*/ 2870529 w 2870529"/>
              <a:gd name="connsiteY4" fmla="*/ 1887614 h 2097349"/>
              <a:gd name="connsiteX5" fmla="*/ 2660794 w 2870529"/>
              <a:gd name="connsiteY5" fmla="*/ 2097349 h 2097349"/>
              <a:gd name="connsiteX6" fmla="*/ 209735 w 2870529"/>
              <a:gd name="connsiteY6" fmla="*/ 2097349 h 2097349"/>
              <a:gd name="connsiteX7" fmla="*/ 0 w 2870529"/>
              <a:gd name="connsiteY7" fmla="*/ 1887614 h 2097349"/>
              <a:gd name="connsiteX8" fmla="*/ 0 w 2870529"/>
              <a:gd name="connsiteY8" fmla="*/ 209735 h 209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70529" h="2097349">
                <a:moveTo>
                  <a:pt x="0" y="209735"/>
                </a:moveTo>
                <a:cubicBezTo>
                  <a:pt x="0" y="93902"/>
                  <a:pt x="93902" y="0"/>
                  <a:pt x="209735" y="0"/>
                </a:cubicBezTo>
                <a:lnTo>
                  <a:pt x="2660794" y="0"/>
                </a:lnTo>
                <a:cubicBezTo>
                  <a:pt x="2776627" y="0"/>
                  <a:pt x="2870529" y="93902"/>
                  <a:pt x="2870529" y="209735"/>
                </a:cubicBezTo>
                <a:lnTo>
                  <a:pt x="2870529" y="1887614"/>
                </a:lnTo>
                <a:cubicBezTo>
                  <a:pt x="2870529" y="2003447"/>
                  <a:pt x="2776627" y="2097349"/>
                  <a:pt x="2660794" y="2097349"/>
                </a:cubicBezTo>
                <a:lnTo>
                  <a:pt x="209735" y="2097349"/>
                </a:lnTo>
                <a:cubicBezTo>
                  <a:pt x="93902" y="2097349"/>
                  <a:pt x="0" y="2003447"/>
                  <a:pt x="0" y="1887614"/>
                </a:cubicBezTo>
                <a:lnTo>
                  <a:pt x="0" y="20973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869" tIns="130009" rIns="152869" bIns="130009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kern="1200" dirty="0">
                <a:latin typeface="Roboto" pitchFamily="2" charset="0"/>
                <a:ea typeface="Roboto" pitchFamily="2" charset="0"/>
              </a:rPr>
              <a:t>Does the token allow access to this resource?</a:t>
            </a:r>
          </a:p>
        </p:txBody>
      </p:sp>
    </p:spTree>
    <p:extLst>
      <p:ext uri="{BB962C8B-B14F-4D97-AF65-F5344CB8AC3E}">
        <p14:creationId xmlns:p14="http://schemas.microsoft.com/office/powerpoint/2010/main" val="340854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4869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Encryption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Use a proxy to see what the requests look like “over the wire”</a:t>
            </a:r>
          </a:p>
          <a:p>
            <a:pPr>
              <a:spcBef>
                <a:spcPts val="600"/>
              </a:spcBef>
            </a:pPr>
            <a:r>
              <a:rPr lang="en-US" dirty="0"/>
              <a:t>Fuzzing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Sending tons of malformed data and see where it breaks</a:t>
            </a:r>
          </a:p>
          <a:p>
            <a:pPr>
              <a:spcBef>
                <a:spcPts val="600"/>
              </a:spcBef>
            </a:pPr>
            <a:r>
              <a:rPr lang="en-US" dirty="0"/>
              <a:t>SQL Injection</a:t>
            </a:r>
          </a:p>
          <a:p>
            <a:pPr>
              <a:spcBef>
                <a:spcPts val="600"/>
              </a:spcBef>
            </a:pPr>
            <a:r>
              <a:rPr lang="en-US" dirty="0"/>
              <a:t>Cross-Site Scripting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2580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Security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B2A813-833C-4549-A51B-3ADD8704B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E1C6D9-81E3-4955-AAB9-0D02EC1ED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394" y="2885520"/>
            <a:ext cx="7300900" cy="1293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A92F9B-B6A5-4791-9C7C-C42D81172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285" y="527963"/>
            <a:ext cx="896177" cy="8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5909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Exploratory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AC39F-3D64-4655-8B52-3536B2549B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6227684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400" dirty="0"/>
              <a:t>“Exploratory Testing” is a style of testing in which we learn about the behavior of a system by designing a small test, executing it immediately, </a:t>
            </a:r>
            <a:r>
              <a:rPr lang="en-US" sz="2400" i="1" dirty="0"/>
              <a:t>using the information gleaned from the last test to inform the next</a:t>
            </a:r>
            <a:r>
              <a:rPr lang="en-US" sz="2400" dirty="0"/>
              <a:t>. </a:t>
            </a:r>
          </a:p>
          <a:p>
            <a:pPr marL="0" indent="0" algn="r">
              <a:buNone/>
            </a:pPr>
            <a:r>
              <a:rPr lang="en-US" sz="2400" dirty="0"/>
              <a:t>-Elisabeth Hendrickson</a:t>
            </a:r>
            <a:endParaRPr lang="en-US" sz="2000" dirty="0"/>
          </a:p>
          <a:p>
            <a:pPr>
              <a:spcBef>
                <a:spcPts val="600"/>
              </a:spcBef>
            </a:pPr>
            <a:r>
              <a:rPr lang="en-US" dirty="0"/>
              <a:t>Not scripted</a:t>
            </a:r>
          </a:p>
          <a:p>
            <a:pPr>
              <a:spcBef>
                <a:spcPts val="600"/>
              </a:spcBef>
            </a:pPr>
            <a:r>
              <a:rPr lang="en-US" dirty="0"/>
              <a:t>Not pre-planned</a:t>
            </a:r>
          </a:p>
          <a:p>
            <a:pPr>
              <a:spcBef>
                <a:spcPts val="600"/>
              </a:spcBef>
            </a:pPr>
            <a:r>
              <a:rPr lang="en-US" dirty="0"/>
              <a:t>Let the application lead you</a:t>
            </a:r>
          </a:p>
          <a:p>
            <a:pPr>
              <a:spcBef>
                <a:spcPts val="600"/>
              </a:spcBef>
            </a:pPr>
            <a:r>
              <a:rPr lang="en-US" dirty="0"/>
              <a:t>Use your past experience as heuristics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7931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Testing Web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Apply the same principles as with a GUI interface</a:t>
            </a:r>
          </a:p>
          <a:p>
            <a:pPr>
              <a:spcBef>
                <a:spcPts val="600"/>
              </a:spcBef>
            </a:pPr>
            <a:r>
              <a:rPr lang="en-US" dirty="0"/>
              <a:t>Think about other uses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What else uses the API now?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What else could use the API in the future?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0093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GraphQL</a:t>
            </a:r>
            <a:r>
              <a:rPr lang="en-US" dirty="0"/>
              <a:t> – Graph Query Language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1B903AD-3146-4661-B016-B84163BC04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6789008"/>
              </p:ext>
            </p:extLst>
          </p:nvPr>
        </p:nvGraphicFramePr>
        <p:xfrm>
          <a:off x="838200" y="1690688"/>
          <a:ext cx="10515600" cy="4144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042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DC7D05F-4947-4A88-8DA8-AA54E85021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1D18DC1-5989-4BA7-8B0D-A354F9C707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D1884E3-D59B-42F2-8C49-D2880B2D0D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2EB6580-2C88-46A0-A4E1-03F80ECBEF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A69847E-9502-461F-BA0B-52432C0A8C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91AF962-7735-4F0B-BA17-84A32AFDC0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Testing Web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Explore the application!</a:t>
            </a:r>
          </a:p>
          <a:p>
            <a:endParaRPr lang="en-US" sz="3600" dirty="0"/>
          </a:p>
          <a:p>
            <a:endParaRPr lang="en-US" sz="3600" dirty="0"/>
          </a:p>
          <a:p>
            <a:pPr marL="0" indent="0" algn="ctr">
              <a:buNone/>
            </a:pPr>
            <a:r>
              <a:rPr lang="en-US" sz="4800" dirty="0"/>
              <a:t>Bugs = Prizes!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2571D9-8246-4EC2-96D1-9CF63347F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285" y="527963"/>
            <a:ext cx="896177" cy="8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8152C-CA0F-491D-895D-24904FDB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Stop Our App!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CFA5F-86B8-43A0-A1CA-87D7CB8E6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docker stop </a:t>
            </a:r>
            <a:r>
              <a:rPr lang="en-US" sz="40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myapp</a:t>
            </a:r>
            <a:endParaRPr lang="en-US" sz="54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DBF596-16F5-440C-9CEF-E48749EAA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717AB6-5B3F-4382-A1D8-3DF6A1782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285" y="527963"/>
            <a:ext cx="896177" cy="8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775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Test Those Web Services!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E7287-4080-434B-A0D7-44DE785DF7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0144927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Those Web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spcBef>
                <a:spcPts val="600"/>
              </a:spcBef>
            </a:pPr>
            <a:r>
              <a:rPr lang="en-US" dirty="0"/>
              <a:t>Not always a pretty UI for end users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Bugs in Web services cause just as many headaches for users</a:t>
            </a:r>
          </a:p>
          <a:p>
            <a:pPr>
              <a:spcBef>
                <a:spcPts val="600"/>
              </a:spcBef>
            </a:pPr>
            <a:r>
              <a:rPr lang="en-US" dirty="0"/>
              <a:t>Different skill set for testers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A lot of the same principles</a:t>
            </a:r>
          </a:p>
          <a:p>
            <a:pPr>
              <a:spcBef>
                <a:spcPts val="600"/>
              </a:spcBef>
            </a:pPr>
            <a:r>
              <a:rPr lang="en-US" dirty="0"/>
              <a:t>Seems complicated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Just a different window into our applications</a:t>
            </a:r>
          </a:p>
          <a:p>
            <a:pPr>
              <a:spcBef>
                <a:spcPts val="600"/>
              </a:spcBef>
            </a:pPr>
            <a:r>
              <a:rPr lang="en-US" dirty="0"/>
              <a:t>Combinations are endless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Use the API to feed your UI testing, and vice versa</a:t>
            </a:r>
          </a:p>
          <a:p>
            <a:pPr lvl="1">
              <a:spcBef>
                <a:spcPts val="600"/>
              </a:spcBef>
            </a:pPr>
            <a:endParaRPr lang="en-US" dirty="0"/>
          </a:p>
          <a:p>
            <a:pPr marL="0" indent="0" algn="ctr">
              <a:spcBef>
                <a:spcPts val="600"/>
              </a:spcBef>
              <a:buNone/>
            </a:pPr>
            <a:r>
              <a:rPr lang="en-US" dirty="0"/>
              <a:t>Web Services Need Testing Love, Too!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377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it!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382" y="1825625"/>
            <a:ext cx="5082639" cy="4144869"/>
          </a:xfrm>
        </p:spPr>
        <p:txBody>
          <a:bodyPr anchor="ctr">
            <a:normAutofit/>
          </a:bodyPr>
          <a:lstStyle/>
          <a:p>
            <a:pPr marL="0" lvl="1" indent="0" algn="ctr">
              <a:spcBef>
                <a:spcPts val="600"/>
              </a:spcBef>
              <a:buNone/>
            </a:pPr>
            <a:r>
              <a:rPr lang="en-US" sz="7200" dirty="0"/>
              <a:t>Questions?</a:t>
            </a:r>
          </a:p>
          <a:p>
            <a:pPr marL="635000" lvl="1">
              <a:spcBef>
                <a:spcPts val="600"/>
              </a:spcBef>
            </a:pPr>
            <a:endParaRPr lang="en-US" dirty="0"/>
          </a:p>
          <a:p>
            <a:pPr marL="635000" lvl="1">
              <a:spcBef>
                <a:spcPts val="60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9857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782" y="365125"/>
            <a:ext cx="7799218" cy="55962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2124656"/>
            <a:ext cx="11425426" cy="856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85DB00-1018-4986-8F27-7B66EFB33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4792" y="1880970"/>
            <a:ext cx="7109833" cy="246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on REST Web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URL tells you what you’re working with and doing</a:t>
            </a:r>
          </a:p>
          <a:p>
            <a:pPr>
              <a:spcBef>
                <a:spcPts val="600"/>
              </a:spcBef>
            </a:pPr>
            <a:r>
              <a:rPr lang="en-US" dirty="0"/>
              <a:t>Messages can be lightweight (even just the URL!)</a:t>
            </a:r>
          </a:p>
          <a:p>
            <a:pPr>
              <a:spcBef>
                <a:spcPts val="600"/>
              </a:spcBef>
            </a:pPr>
            <a:r>
              <a:rPr lang="en-US" dirty="0"/>
              <a:t>WAY easier to test than SOAP services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0871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8946C-7F81-4244-9EC0-F4AE561E3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7C6913A-44BD-40F8-ABC2-97A1F1315D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1190511"/>
              </p:ext>
            </p:extLst>
          </p:nvPr>
        </p:nvGraphicFramePr>
        <p:xfrm>
          <a:off x="2135250" y="1299633"/>
          <a:ext cx="7264400" cy="425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85604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Client-Server architecture using HTTP protocol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Client sends Request to Server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Server sends Response back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54960">
            <a:off x="1168110" y="3734275"/>
            <a:ext cx="2700222" cy="2356691"/>
          </a:xfrm>
          <a:prstGeom prst="rect">
            <a:avLst/>
          </a:prstGeom>
        </p:spPr>
      </p:pic>
      <p:pic>
        <p:nvPicPr>
          <p:cNvPr id="6" name="Picture 2" descr="http://www.cse.iitk.ac.in/users/dheeraj/cs425/fig.lec17/client_server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761" y="2439537"/>
            <a:ext cx="5308972" cy="341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3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pPr algn="l"/>
            <a:r>
              <a:rPr lang="en-US" dirty="0"/>
              <a:t>Why Test Web Services or APIs?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19DF6-F577-488A-8C88-6519D54D73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35945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3618240-FC6B-4658-93F1-B5458F637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Test Web Services?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799F93-C2D0-46B1-9518-7CBCD945C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186329D-0EFA-4774-BA48-125900F0A7A9}"/>
              </a:ext>
            </a:extLst>
          </p:cNvPr>
          <p:cNvSpPr/>
          <p:nvPr/>
        </p:nvSpPr>
        <p:spPr>
          <a:xfrm>
            <a:off x="237319" y="2286000"/>
            <a:ext cx="3040912" cy="30621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HTML &amp;</a:t>
            </a:r>
          </a:p>
          <a:p>
            <a:pPr algn="ctr"/>
            <a:r>
              <a:rPr lang="en-US" sz="3200" dirty="0"/>
              <a:t>CSS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76CDCD-935F-42DA-B873-E8798A8B801B}"/>
              </a:ext>
            </a:extLst>
          </p:cNvPr>
          <p:cNvSpPr/>
          <p:nvPr/>
        </p:nvSpPr>
        <p:spPr>
          <a:xfrm>
            <a:off x="6602960" y="2286000"/>
            <a:ext cx="3040912" cy="306217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API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F1607A-A0EC-4DE2-B4AE-E4D01CB9BAE5}"/>
              </a:ext>
            </a:extLst>
          </p:cNvPr>
          <p:cNvSpPr/>
          <p:nvPr/>
        </p:nvSpPr>
        <p:spPr>
          <a:xfrm>
            <a:off x="2652682" y="2286000"/>
            <a:ext cx="3040912" cy="3062176"/>
          </a:xfrm>
          <a:prstGeom prst="ellipse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JavaScript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008EF1F-602D-48A3-924C-47EDDFB6ACD5}"/>
              </a:ext>
            </a:extLst>
          </p:cNvPr>
          <p:cNvSpPr/>
          <p:nvPr/>
        </p:nvSpPr>
        <p:spPr>
          <a:xfrm>
            <a:off x="8913769" y="2286000"/>
            <a:ext cx="3040912" cy="3062176"/>
          </a:xfrm>
          <a:prstGeom prst="ellips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Backend</a:t>
            </a: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97A6327B-FDF0-4EC2-A4F9-CE3A432CDFD5}"/>
              </a:ext>
            </a:extLst>
          </p:cNvPr>
          <p:cNvSpPr/>
          <p:nvPr/>
        </p:nvSpPr>
        <p:spPr>
          <a:xfrm rot="10800000">
            <a:off x="5805376" y="2286000"/>
            <a:ext cx="1127051" cy="306217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14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3618240-FC6B-4658-93F1-B5458F637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Test Web Services?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CE5453-0F9F-44C7-9178-24A66A020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186329D-0EFA-4774-BA48-125900F0A7A9}"/>
              </a:ext>
            </a:extLst>
          </p:cNvPr>
          <p:cNvSpPr/>
          <p:nvPr/>
        </p:nvSpPr>
        <p:spPr>
          <a:xfrm>
            <a:off x="2365671" y="2286000"/>
            <a:ext cx="3040912" cy="30621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Someone else’s code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76CDCD-935F-42DA-B873-E8798A8B801B}"/>
              </a:ext>
            </a:extLst>
          </p:cNvPr>
          <p:cNvSpPr/>
          <p:nvPr/>
        </p:nvSpPr>
        <p:spPr>
          <a:xfrm>
            <a:off x="6602960" y="2286000"/>
            <a:ext cx="3040912" cy="306217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API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008EF1F-602D-48A3-924C-47EDDFB6ACD5}"/>
              </a:ext>
            </a:extLst>
          </p:cNvPr>
          <p:cNvSpPr/>
          <p:nvPr/>
        </p:nvSpPr>
        <p:spPr>
          <a:xfrm>
            <a:off x="8913769" y="2286000"/>
            <a:ext cx="3040912" cy="3062176"/>
          </a:xfrm>
          <a:prstGeom prst="ellips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Backend</a:t>
            </a: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97A6327B-FDF0-4EC2-A4F9-CE3A432CDFD5}"/>
              </a:ext>
            </a:extLst>
          </p:cNvPr>
          <p:cNvSpPr/>
          <p:nvPr/>
        </p:nvSpPr>
        <p:spPr>
          <a:xfrm rot="10800000">
            <a:off x="5805376" y="2286000"/>
            <a:ext cx="1127051" cy="306217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72C7B00-CD08-4493-8655-02800194D0B3}"/>
              </a:ext>
            </a:extLst>
          </p:cNvPr>
          <p:cNvSpPr/>
          <p:nvPr/>
        </p:nvSpPr>
        <p:spPr>
          <a:xfrm>
            <a:off x="2365671" y="2286000"/>
            <a:ext cx="3040912" cy="30621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API Client</a:t>
            </a:r>
          </a:p>
        </p:txBody>
      </p:sp>
      <p:pic>
        <p:nvPicPr>
          <p:cNvPr id="17" name="Picture 2" descr="https://addons.cdn.mozilla.net/user-media/addon_icons/0/722-64.png?modified=mcrushed">
            <a:extLst>
              <a:ext uri="{FF2B5EF4-FFF2-40B4-BE49-F238E27FC236}">
                <a16:creationId xmlns:a16="http://schemas.microsoft.com/office/drawing/2014/main" id="{2FA295A0-5DEF-4AB8-BAF3-ED5CF7799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613" y="2960635"/>
            <a:ext cx="1912089" cy="191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71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6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Test Web Services?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Usually complete before UI is even started</a:t>
            </a:r>
          </a:p>
          <a:p>
            <a:pPr>
              <a:spcBef>
                <a:spcPts val="600"/>
              </a:spcBef>
            </a:pPr>
            <a:r>
              <a:rPr lang="en-US" dirty="0"/>
              <a:t>Not everyone wants to use the UI!</a:t>
            </a:r>
          </a:p>
          <a:p>
            <a:pPr>
              <a:spcBef>
                <a:spcPts val="600"/>
              </a:spcBef>
            </a:pPr>
            <a:r>
              <a:rPr lang="en-US" dirty="0"/>
              <a:t>Validate the ductwork</a:t>
            </a:r>
          </a:p>
          <a:p>
            <a:pPr>
              <a:spcBef>
                <a:spcPts val="600"/>
              </a:spcBef>
            </a:pPr>
            <a:r>
              <a:rPr lang="en-US" dirty="0"/>
              <a:t>UI can pull in multiple Web services</a:t>
            </a:r>
          </a:p>
          <a:p>
            <a:pPr>
              <a:spcBef>
                <a:spcPts val="600"/>
              </a:spcBef>
            </a:pPr>
            <a:r>
              <a:rPr lang="en-US" dirty="0"/>
              <a:t>Because it’s code!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grpSp>
        <p:nvGrpSpPr>
          <p:cNvPr id="5" name="Group 4"/>
          <p:cNvGrpSpPr/>
          <p:nvPr/>
        </p:nvGrpSpPr>
        <p:grpSpPr>
          <a:xfrm>
            <a:off x="6915150" y="2286000"/>
            <a:ext cx="4777000" cy="3292774"/>
            <a:chOff x="7110455" y="2260697"/>
            <a:chExt cx="4002741" cy="2568389"/>
          </a:xfrm>
        </p:grpSpPr>
        <p:sp>
          <p:nvSpPr>
            <p:cNvPr id="6" name="Isosceles Triangle 5"/>
            <p:cNvSpPr/>
            <p:nvPr/>
          </p:nvSpPr>
          <p:spPr>
            <a:xfrm>
              <a:off x="7110455" y="2260697"/>
              <a:ext cx="4002741" cy="2568389"/>
            </a:xfrm>
            <a:prstGeom prst="triangle">
              <a:avLst/>
            </a:prstGeom>
            <a:gradFill flip="none" rotWithShape="1">
              <a:gsLst>
                <a:gs pos="0">
                  <a:srgbClr val="69D1FF"/>
                </a:gs>
                <a:gs pos="34000">
                  <a:srgbClr val="C9EDFF"/>
                </a:gs>
                <a:gs pos="26000">
                  <a:schemeClr val="accent1">
                    <a:tint val="37000"/>
                    <a:satMod val="300000"/>
                  </a:schemeClr>
                </a:gs>
                <a:gs pos="83000">
                  <a:srgbClr val="FFFFFF"/>
                </a:gs>
              </a:gsLst>
              <a:lin ang="16200000" scaled="1"/>
              <a:tileRect/>
            </a:gra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 flipV="1">
              <a:off x="8454392" y="3121943"/>
              <a:ext cx="1318583" cy="4074"/>
            </a:xfrm>
            <a:prstGeom prst="line">
              <a:avLst/>
            </a:prstGeom>
            <a:noFill/>
            <a:ln w="9525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>
            <a:xfrm>
              <a:off x="7652264" y="4125468"/>
              <a:ext cx="2919126" cy="0"/>
            </a:xfrm>
            <a:prstGeom prst="line">
              <a:avLst/>
            </a:prstGeom>
            <a:noFill/>
            <a:ln w="9525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9" name="TextBox 8"/>
            <p:cNvSpPr txBox="1"/>
            <p:nvPr/>
          </p:nvSpPr>
          <p:spPr>
            <a:xfrm>
              <a:off x="8682760" y="4301392"/>
              <a:ext cx="12797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b="1" dirty="0">
                  <a:solidFill>
                    <a:prstClr val="black"/>
                  </a:solidFill>
                  <a:latin typeface="Century Gothic" panose="020B0502020202020204"/>
                </a:rPr>
                <a:t>Unit Tests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209223" y="3480829"/>
              <a:ext cx="2005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b="1" dirty="0">
                  <a:solidFill>
                    <a:prstClr val="black"/>
                  </a:solidFill>
                  <a:latin typeface="Century Gothic" panose="020B0502020202020204"/>
                </a:rPr>
                <a:t>Integration Tests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744394" y="2737605"/>
              <a:ext cx="1156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b="1" dirty="0">
                  <a:solidFill>
                    <a:prstClr val="black"/>
                  </a:solidFill>
                  <a:latin typeface="Century Gothic" panose="020B0502020202020204"/>
                </a:rPr>
                <a:t>UI Tests</a:t>
              </a:r>
            </a:p>
          </p:txBody>
        </p:sp>
      </p:grpSp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6564386" y="3350751"/>
            <a:ext cx="1387097" cy="581636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0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slides, who dis?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95" y="2724215"/>
            <a:ext cx="4053733" cy="3040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ABB359-BD54-418F-81BF-8EA2E83B4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17852" y="6152802"/>
            <a:ext cx="8243047" cy="365125"/>
          </a:xfrm>
        </p:spPr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737992" y="1523886"/>
            <a:ext cx="5785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itter" panose="02000000000000000000" pitchFamily="2" charset="0"/>
              </a:rPr>
              <a:t>Hilary Weaver-Robb</a:t>
            </a:r>
          </a:p>
          <a:p>
            <a:r>
              <a:rPr lang="en-US" sz="2400" b="1" spc="30" dirty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SQA Architect @ Quicken Loans - Detroit</a:t>
            </a:r>
          </a:p>
          <a:p>
            <a:endParaRPr lang="en-US" sz="2400" dirty="0">
              <a:solidFill>
                <a:schemeClr val="tx2"/>
              </a:solidFill>
              <a:latin typeface="Bitte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241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AA527-8469-489C-B5F7-1F7E9F2B0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3FFBD2-AD08-4667-9934-2285590BF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3CD4448-58E0-4348-A3E4-0FA4A96AE70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6739"/>
          </a:xfrm>
        </p:spPr>
      </p:pic>
    </p:spTree>
    <p:extLst>
      <p:ext uri="{BB962C8B-B14F-4D97-AF65-F5344CB8AC3E}">
        <p14:creationId xmlns:p14="http://schemas.microsoft.com/office/powerpoint/2010/main" val="564454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pPr algn="l"/>
            <a:r>
              <a:rPr lang="en-US" dirty="0"/>
              <a:t>HTTP Response Codes and How They Fit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2F6F8-6890-4E4F-88F9-DA5C3C5E45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67581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Codes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Indicate if HTTP request is successful or not</a:t>
            </a:r>
          </a:p>
          <a:p>
            <a:pPr lvl="1"/>
            <a:r>
              <a:rPr lang="en-US" dirty="0"/>
              <a:t>Informational (100s)</a:t>
            </a:r>
          </a:p>
          <a:p>
            <a:pPr lvl="1"/>
            <a:r>
              <a:rPr lang="en-US" dirty="0"/>
              <a:t>Successful (200s)</a:t>
            </a:r>
          </a:p>
          <a:p>
            <a:pPr lvl="1"/>
            <a:r>
              <a:rPr lang="en-US" dirty="0"/>
              <a:t>Redirects (300s)</a:t>
            </a:r>
          </a:p>
          <a:p>
            <a:pPr lvl="1"/>
            <a:r>
              <a:rPr lang="en-US" dirty="0"/>
              <a:t>Client Errors (400s)</a:t>
            </a:r>
          </a:p>
          <a:p>
            <a:pPr lvl="1"/>
            <a:r>
              <a:rPr lang="en-US" dirty="0"/>
              <a:t>Server Errors (500s)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04648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 HTTP Response Codes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Successful Codes (200s)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200 OK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201 Created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204 No Content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CB973B-D64C-469B-8F22-84932AC3B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69846"/>
            <a:ext cx="571887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2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 HTTP Response Codes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Redirection Codes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303 See Other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307 Temporary Redirect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3FCED3-CA74-4F2A-8724-5B7E711F1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88681"/>
            <a:ext cx="5715000" cy="45689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6EEEA8-F614-4973-A2A7-E5037E41E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88681"/>
            <a:ext cx="5715000" cy="456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91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 HTTP Response Codes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Client Error Codes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400 Bad Request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401 Unauthorized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403 Forbidden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404 Not Found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408 Request Timed Out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32C288-8C1F-42CB-A7EC-D26AF9CF6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01591"/>
            <a:ext cx="5715000" cy="45689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14978D-324A-4E8E-A349-AAB4E602A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87038"/>
            <a:ext cx="5715000" cy="45689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384E5E-271F-4EFF-9B0C-E344F39B5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401591"/>
            <a:ext cx="5715000" cy="45689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B30440-3FA4-4B1A-B6C0-A130A10A08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387038"/>
            <a:ext cx="5715000" cy="456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0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 HTTP Response Codes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Server Error Codes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500 Internal Server Error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503 Service Unavailable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512122-AE17-4891-87AF-C72BFA135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01591"/>
            <a:ext cx="5715000" cy="45689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E3EDDD-B00F-4DF8-9933-06CEE783B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01591"/>
            <a:ext cx="5715000" cy="456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6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pPr algn="l"/>
            <a:r>
              <a:rPr lang="en-US" dirty="0"/>
              <a:t>How Can We Test Web Services?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59B2D-2D46-400B-BB88-B2C97A2CD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45771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Types of Tests Can We Perform?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157"/>
            <a:ext cx="10515600" cy="4144869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600"/>
              </a:spcBef>
            </a:pPr>
            <a:r>
              <a:rPr lang="en-US" dirty="0"/>
              <a:t>Smoke tests</a:t>
            </a:r>
          </a:p>
          <a:p>
            <a:pPr>
              <a:spcBef>
                <a:spcPts val="600"/>
              </a:spcBef>
            </a:pPr>
            <a:r>
              <a:rPr lang="en-US" dirty="0"/>
              <a:t>CRUD tests</a:t>
            </a:r>
          </a:p>
          <a:p>
            <a:pPr>
              <a:spcBef>
                <a:spcPts val="600"/>
              </a:spcBef>
            </a:pPr>
            <a:r>
              <a:rPr lang="en-US" dirty="0"/>
              <a:t>Boundary</a:t>
            </a:r>
          </a:p>
          <a:p>
            <a:pPr>
              <a:spcBef>
                <a:spcPts val="600"/>
              </a:spcBef>
            </a:pPr>
            <a:r>
              <a:rPr lang="en-US" dirty="0"/>
              <a:t>Required Fields</a:t>
            </a:r>
          </a:p>
          <a:p>
            <a:pPr>
              <a:spcBef>
                <a:spcPts val="600"/>
              </a:spcBef>
            </a:pPr>
            <a:r>
              <a:rPr lang="en-US" dirty="0"/>
              <a:t>Field Type</a:t>
            </a:r>
          </a:p>
          <a:p>
            <a:pPr>
              <a:spcBef>
                <a:spcPts val="600"/>
              </a:spcBef>
            </a:pPr>
            <a:r>
              <a:rPr lang="en-US" dirty="0"/>
              <a:t>Error Conditions</a:t>
            </a:r>
          </a:p>
          <a:p>
            <a:pPr>
              <a:spcBef>
                <a:spcPts val="600"/>
              </a:spcBef>
            </a:pPr>
            <a:r>
              <a:rPr lang="en-US" dirty="0"/>
              <a:t>Security</a:t>
            </a:r>
          </a:p>
          <a:p>
            <a:pPr>
              <a:spcBef>
                <a:spcPts val="600"/>
              </a:spcBef>
            </a:pPr>
            <a:r>
              <a:rPr lang="en-US" dirty="0"/>
              <a:t>Performance</a:t>
            </a:r>
          </a:p>
          <a:p>
            <a:pPr>
              <a:spcBef>
                <a:spcPts val="600"/>
              </a:spcBef>
            </a:pPr>
            <a:r>
              <a:rPr lang="en-US" dirty="0"/>
              <a:t>Contract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44751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Test Web Services?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Manual Testing Tools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Postman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Fiddler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Advanced REST Client</a:t>
            </a:r>
          </a:p>
          <a:p>
            <a:pPr lvl="1">
              <a:spcBef>
                <a:spcPts val="600"/>
              </a:spcBef>
            </a:pPr>
            <a:r>
              <a:rPr lang="en-US" sz="2000" dirty="0" err="1"/>
              <a:t>ReadyAPI</a:t>
            </a:r>
            <a:r>
              <a:rPr lang="en-US" sz="2000" dirty="0"/>
              <a:t> (</a:t>
            </a:r>
            <a:r>
              <a:rPr lang="en-US" sz="2000" dirty="0" err="1"/>
              <a:t>SoapUI</a:t>
            </a:r>
            <a:r>
              <a:rPr lang="en-US" sz="2000" dirty="0"/>
              <a:t>)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Swagger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Insomnia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sz="2400" dirty="0"/>
              <a:t>Automation Tools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Postman</a:t>
            </a:r>
          </a:p>
          <a:p>
            <a:pPr lvl="1">
              <a:spcBef>
                <a:spcPts val="600"/>
              </a:spcBef>
            </a:pPr>
            <a:r>
              <a:rPr lang="en-US" sz="2000" dirty="0" err="1"/>
              <a:t>ReadyAPI</a:t>
            </a:r>
            <a:endParaRPr lang="en-US" sz="2000" dirty="0"/>
          </a:p>
          <a:p>
            <a:pPr lvl="1">
              <a:spcBef>
                <a:spcPts val="600"/>
              </a:spcBef>
            </a:pPr>
            <a:r>
              <a:rPr lang="en-US" sz="2000" dirty="0"/>
              <a:t>Most unit testing frameworks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9237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base"/>
            <a:r>
              <a:rPr lang="en-US" dirty="0"/>
              <a:t>Define web services and APIs</a:t>
            </a:r>
          </a:p>
          <a:p>
            <a:pPr fontAlgn="base"/>
            <a:r>
              <a:rPr lang="en-US" dirty="0"/>
              <a:t>Why web services and APIs are important to test</a:t>
            </a:r>
          </a:p>
          <a:p>
            <a:pPr fontAlgn="base"/>
            <a:r>
              <a:rPr lang="en-US" dirty="0"/>
              <a:t>HTTP Response Codes &amp; how they fit in to your testing</a:t>
            </a:r>
          </a:p>
          <a:p>
            <a:pPr fontAlgn="base"/>
            <a:r>
              <a:rPr lang="en-US" dirty="0"/>
              <a:t>Finding the API calls your UI is making</a:t>
            </a:r>
          </a:p>
          <a:p>
            <a:pPr fontAlgn="base"/>
            <a:r>
              <a:rPr lang="en-US" dirty="0"/>
              <a:t>How familiar UI tests translate to API tests</a:t>
            </a:r>
          </a:p>
          <a:p>
            <a:pPr fontAlgn="base"/>
            <a:r>
              <a:rPr lang="en-US" dirty="0"/>
              <a:t>Using Postman</a:t>
            </a:r>
          </a:p>
          <a:p>
            <a:pPr marL="0" indent="0">
              <a:buNone/>
            </a:pPr>
            <a:r>
              <a:rPr lang="en-US" sz="2400" dirty="0"/>
              <a:t>Note: when you see this icon, it means we will be hands-on</a:t>
            </a:r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g33klady.com  |  github.com/g33klady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28AE65-77D6-4091-9F6A-852C1C634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285" y="4924599"/>
            <a:ext cx="896177" cy="8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7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Load it up!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CEE913-76F8-4740-9A86-F234A4CF21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6BA17C-E100-4942-A6AB-09153EA2C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365125"/>
            <a:ext cx="3732147" cy="301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01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8152C-CA0F-491D-895D-24904FDB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Our App Running!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CFA5F-86B8-43A0-A1CA-87D7CB8E6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docker start </a:t>
            </a:r>
            <a:r>
              <a:rPr lang="en-US" sz="40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myapp</a:t>
            </a:r>
            <a:endParaRPr lang="en-US" sz="54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DBF596-16F5-440C-9CEF-E48749EAA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F4A6D6-7BC4-4DD0-AC6B-CD01D4A26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285" y="527963"/>
            <a:ext cx="896177" cy="8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04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What to Test?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2D3F6-18E8-4385-948F-668BCDF018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27685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Figure Out What to Test?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61398" cy="4144869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Documentation</a:t>
            </a:r>
          </a:p>
          <a:p>
            <a:pPr>
              <a:spcBef>
                <a:spcPts val="600"/>
              </a:spcBef>
            </a:pPr>
            <a:r>
              <a:rPr lang="en-US" dirty="0"/>
              <a:t>Swagger/</a:t>
            </a:r>
            <a:r>
              <a:rPr lang="en-US" dirty="0" err="1"/>
              <a:t>OpenAPI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WADL/WSDL</a:t>
            </a:r>
          </a:p>
          <a:p>
            <a:pPr>
              <a:spcBef>
                <a:spcPts val="600"/>
              </a:spcBef>
            </a:pPr>
            <a:r>
              <a:rPr lang="en-US" dirty="0"/>
              <a:t>RAML (RESTful API Modeling Language)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132" y="1791511"/>
            <a:ext cx="5086800" cy="38528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11" y="1213641"/>
            <a:ext cx="3852136" cy="47817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98544"/>
            <a:ext cx="5631988" cy="406091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299598" y="2319687"/>
            <a:ext cx="5489770" cy="2486290"/>
            <a:chOff x="10028903" y="3085105"/>
            <a:chExt cx="10697497" cy="423772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/>
            <a:srcRect b="51653"/>
            <a:stretch/>
          </p:blipFill>
          <p:spPr>
            <a:xfrm>
              <a:off x="10028903" y="3085105"/>
              <a:ext cx="10697497" cy="4237723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10248900" y="3352800"/>
              <a:ext cx="2228850" cy="819150"/>
            </a:xfrm>
            <a:prstGeom prst="rect">
              <a:avLst/>
            </a:prstGeom>
            <a:solidFill>
              <a:srgbClr val="FFFF00">
                <a:alpha val="17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4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DIN Condensed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744200" y="5524500"/>
              <a:ext cx="2228850" cy="819150"/>
            </a:xfrm>
            <a:prstGeom prst="rect">
              <a:avLst/>
            </a:prstGeom>
            <a:solidFill>
              <a:srgbClr val="FFFF00">
                <a:alpha val="17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4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DIN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84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Figure Out What to Test?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https://localhost:8080/swagger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AEE262-3C9C-4C9A-AD47-1A2E176C0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17" y="3410477"/>
            <a:ext cx="3090145" cy="1169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A2BF1D-D77C-4DEF-80F5-BFCCC4CF4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481" y="2486649"/>
            <a:ext cx="6657262" cy="339923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54186A-0CE6-4A0B-B5C7-E5AC39D74334}"/>
              </a:ext>
            </a:extLst>
          </p:cNvPr>
          <p:cNvCxnSpPr/>
          <p:nvPr/>
        </p:nvCxnSpPr>
        <p:spPr>
          <a:xfrm flipH="1">
            <a:off x="6235700" y="3262141"/>
            <a:ext cx="2209800" cy="660400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42E551B-C1E0-4CDA-8022-F9134611C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285" y="527963"/>
            <a:ext cx="896177" cy="8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Figure Out What to Test?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Check out the code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Controllers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Models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Tests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82CF0D-D3C3-45C3-A709-5A5BD9BA86B4}"/>
              </a:ext>
            </a:extLst>
          </p:cNvPr>
          <p:cNvSpPr/>
          <p:nvPr/>
        </p:nvSpPr>
        <p:spPr>
          <a:xfrm>
            <a:off x="1024128" y="4297680"/>
            <a:ext cx="97200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https://github.com/g33klady/TodoApiSample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1D5052-BD4A-48BC-839D-D7B45EAF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285" y="527963"/>
            <a:ext cx="896177" cy="8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230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pPr algn="l"/>
            <a:r>
              <a:rPr lang="en-US" dirty="0"/>
              <a:t>How is The UI Using The API?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B60CE-4D99-4BBC-9F37-C55B1ABD63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78863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hlinkClick r:id="rId3"/>
              </a:rPr>
              <a:t>https://localhost:8080</a:t>
            </a:r>
            <a:endParaRPr lang="en-US" sz="3600" dirty="0"/>
          </a:p>
          <a:p>
            <a:pPr algn="ctr"/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85D5A9-1EC8-4F83-8495-95E20138F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987422"/>
            <a:ext cx="11269985" cy="12278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34D01E-BBC0-403B-914B-8718F4D50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285" y="527963"/>
            <a:ext cx="896177" cy="8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4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Tab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AF7153-32C3-476E-B35F-72DD14350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A0ACD2-C218-4CC6-A942-E76E41569B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8" r="14222"/>
          <a:stretch/>
        </p:blipFill>
        <p:spPr>
          <a:xfrm>
            <a:off x="469900" y="2259582"/>
            <a:ext cx="11205965" cy="165201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8B40EE-2D2A-4E9E-9185-5AE3A18251E2}"/>
              </a:ext>
            </a:extLst>
          </p:cNvPr>
          <p:cNvCxnSpPr>
            <a:cxnSpLocks/>
          </p:cNvCxnSpPr>
          <p:nvPr/>
        </p:nvCxnSpPr>
        <p:spPr>
          <a:xfrm flipH="1" flipV="1">
            <a:off x="5236463" y="2678026"/>
            <a:ext cx="1295400" cy="1372716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F52AE2C-6BDF-47CD-9E3B-2C65DBDC1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20" y="2259582"/>
            <a:ext cx="11275560" cy="239659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BCF895-B9EA-49F2-B42A-E1CC4438E64C}"/>
              </a:ext>
            </a:extLst>
          </p:cNvPr>
          <p:cNvGrpSpPr/>
          <p:nvPr/>
        </p:nvGrpSpPr>
        <p:grpSpPr>
          <a:xfrm>
            <a:off x="516135" y="2285438"/>
            <a:ext cx="11263880" cy="3303018"/>
            <a:chOff x="469900" y="2247847"/>
            <a:chExt cx="11263880" cy="330301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D000434-A0AF-416C-889D-E8A9D8C53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844" y="2247847"/>
              <a:ext cx="11232936" cy="330301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97956F-1B53-4F65-ABC5-58FE39D09E39}"/>
                </a:ext>
              </a:extLst>
            </p:cNvPr>
            <p:cNvSpPr/>
            <p:nvPr/>
          </p:nvSpPr>
          <p:spPr>
            <a:xfrm>
              <a:off x="469900" y="4656180"/>
              <a:ext cx="11205965" cy="72020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C2BF9BB-CC72-4AA6-8C78-EA01FE6C12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0285" y="527963"/>
            <a:ext cx="896177" cy="8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4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9E02444-43E7-458E-A333-37588ED94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048" y="2215356"/>
            <a:ext cx="10395904" cy="32710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C8DDD-C8C4-4AF7-8096-1B025EB25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BC097-4D6D-4CC5-A1BE-0DAD75BA4A4E}"/>
              </a:ext>
            </a:extLst>
          </p:cNvPr>
          <p:cNvSpPr/>
          <p:nvPr/>
        </p:nvSpPr>
        <p:spPr>
          <a:xfrm>
            <a:off x="6616700" y="3213100"/>
            <a:ext cx="4127499" cy="5461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35A626-33B6-4B0C-BAA7-000F4EABD382}"/>
              </a:ext>
            </a:extLst>
          </p:cNvPr>
          <p:cNvSpPr/>
          <p:nvPr/>
        </p:nvSpPr>
        <p:spPr>
          <a:xfrm>
            <a:off x="7063920" y="3687744"/>
            <a:ext cx="706627" cy="5461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DD8334-8A8D-4553-8B60-297E3EA335A2}"/>
              </a:ext>
            </a:extLst>
          </p:cNvPr>
          <p:cNvSpPr/>
          <p:nvPr/>
        </p:nvSpPr>
        <p:spPr>
          <a:xfrm>
            <a:off x="6497844" y="4109216"/>
            <a:ext cx="1947656" cy="5461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44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3" grpId="0" animBg="1"/>
      <p:bldP spid="13" grpId="1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pPr algn="l"/>
            <a:r>
              <a:rPr lang="en-US" dirty="0"/>
              <a:t>Level Setting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29B099-E947-4920-A466-E151478C71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 and Web Service Definitions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724316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BFCBB3-4807-4F4E-BC54-937EAAF5DC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45" t="32108" b="43628"/>
          <a:stretch/>
        </p:blipFill>
        <p:spPr>
          <a:xfrm>
            <a:off x="2741474" y="2582963"/>
            <a:ext cx="6285377" cy="2413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380A5-D50D-4925-8FB8-9986CFED3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BC097-4D6D-4CC5-A1BE-0DAD75BA4A4E}"/>
              </a:ext>
            </a:extLst>
          </p:cNvPr>
          <p:cNvSpPr/>
          <p:nvPr/>
        </p:nvSpPr>
        <p:spPr>
          <a:xfrm>
            <a:off x="4203700" y="3823466"/>
            <a:ext cx="4127499" cy="5461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5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5B30547-7834-4C8E-9DE7-08AF1B4FF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680" y="1523010"/>
            <a:ext cx="8414639" cy="4329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BC097-4D6D-4CC5-A1BE-0DAD75BA4A4E}"/>
              </a:ext>
            </a:extLst>
          </p:cNvPr>
          <p:cNvSpPr/>
          <p:nvPr/>
        </p:nvSpPr>
        <p:spPr>
          <a:xfrm>
            <a:off x="2086677" y="2808150"/>
            <a:ext cx="1943100" cy="39206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35A626-33B6-4B0C-BAA7-000F4EABD382}"/>
              </a:ext>
            </a:extLst>
          </p:cNvPr>
          <p:cNvSpPr/>
          <p:nvPr/>
        </p:nvSpPr>
        <p:spPr>
          <a:xfrm>
            <a:off x="2086677" y="4049850"/>
            <a:ext cx="2882899" cy="93854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3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409D7A-5AC4-42C1-ABA4-C87878518B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73"/>
          <a:stretch/>
        </p:blipFill>
        <p:spPr>
          <a:xfrm>
            <a:off x="617728" y="2084832"/>
            <a:ext cx="10509338" cy="26883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FEE41-3F5D-4DDD-8638-D3E9CF2D2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BC097-4D6D-4CC5-A1BE-0DAD75BA4A4E}"/>
              </a:ext>
            </a:extLst>
          </p:cNvPr>
          <p:cNvSpPr/>
          <p:nvPr/>
        </p:nvSpPr>
        <p:spPr>
          <a:xfrm>
            <a:off x="1422400" y="2810190"/>
            <a:ext cx="8978900" cy="39206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35A626-33B6-4B0C-BAA7-000F4EABD382}"/>
              </a:ext>
            </a:extLst>
          </p:cNvPr>
          <p:cNvSpPr/>
          <p:nvPr/>
        </p:nvSpPr>
        <p:spPr>
          <a:xfrm>
            <a:off x="1701801" y="3255654"/>
            <a:ext cx="3517899" cy="134392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5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B414DF-4630-4DD0-925E-9AEE55DDE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7" y="2175668"/>
            <a:ext cx="10515586" cy="30313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Tab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0EF227-0EE4-4D6A-BD8E-DCDC6DFC5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BC097-4D6D-4CC5-A1BE-0DAD75BA4A4E}"/>
              </a:ext>
            </a:extLst>
          </p:cNvPr>
          <p:cNvSpPr/>
          <p:nvPr/>
        </p:nvSpPr>
        <p:spPr>
          <a:xfrm>
            <a:off x="1022357" y="2810190"/>
            <a:ext cx="10013943" cy="39206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35A626-33B6-4B0C-BAA7-000F4EABD382}"/>
              </a:ext>
            </a:extLst>
          </p:cNvPr>
          <p:cNvSpPr/>
          <p:nvPr/>
        </p:nvSpPr>
        <p:spPr>
          <a:xfrm>
            <a:off x="1155700" y="3202258"/>
            <a:ext cx="4292600" cy="134392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26160E-F9C5-40B9-B9C0-8EC673B7FE7F}"/>
              </a:ext>
            </a:extLst>
          </p:cNvPr>
          <p:cNvCxnSpPr/>
          <p:nvPr/>
        </p:nvCxnSpPr>
        <p:spPr>
          <a:xfrm flipH="1">
            <a:off x="2882900" y="1644066"/>
            <a:ext cx="2209800" cy="660400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61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5E50E6-263C-408F-AF20-BD56BF4DB5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3"/>
          <a:stretch/>
        </p:blipFill>
        <p:spPr>
          <a:xfrm>
            <a:off x="1337953" y="1912962"/>
            <a:ext cx="9820180" cy="36547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57072D-0B71-4CC5-A7A9-07E3E5C51EB5}"/>
              </a:ext>
            </a:extLst>
          </p:cNvPr>
          <p:cNvSpPr/>
          <p:nvPr/>
        </p:nvSpPr>
        <p:spPr>
          <a:xfrm>
            <a:off x="3522354" y="2982162"/>
            <a:ext cx="4267200" cy="5461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A8A94D-74DA-4E58-BEAC-B861D8748D56}"/>
              </a:ext>
            </a:extLst>
          </p:cNvPr>
          <p:cNvSpPr/>
          <p:nvPr/>
        </p:nvSpPr>
        <p:spPr>
          <a:xfrm>
            <a:off x="3926259" y="3572079"/>
            <a:ext cx="730544" cy="43809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AD48BC-F948-4948-9441-55A56563F3DD}"/>
              </a:ext>
            </a:extLst>
          </p:cNvPr>
          <p:cNvSpPr/>
          <p:nvPr/>
        </p:nvSpPr>
        <p:spPr>
          <a:xfrm>
            <a:off x="3284742" y="4053992"/>
            <a:ext cx="2013577" cy="5461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30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C54633-5CB3-45C3-A6FE-FAC64B886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39" y="2486914"/>
            <a:ext cx="11193322" cy="31348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Tab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2EF114-8D8E-4CED-8ED1-45C7ED686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620344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77DA-DC66-430A-90BC-2FAD4B72B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Tab - Filtering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4827CD-5F0C-48A5-9E80-E28A55B4E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92D254-C643-4DBD-8244-B9A75BE05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g33klady.com  |  github.com/g33klady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65B00D-6230-424E-B83D-61E444E59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647" y="2124656"/>
            <a:ext cx="10038705" cy="36959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2239BF-38AC-44C0-B327-57BA3CA8FC03}"/>
              </a:ext>
            </a:extLst>
          </p:cNvPr>
          <p:cNvSpPr/>
          <p:nvPr/>
        </p:nvSpPr>
        <p:spPr>
          <a:xfrm>
            <a:off x="1024128" y="4795016"/>
            <a:ext cx="2013577" cy="2976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216BBD-FB3B-480C-8ED8-CD2C77883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05" y="2084832"/>
            <a:ext cx="10675787" cy="369596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BB8176-A9FD-40F4-9F70-2B08BC094987}"/>
              </a:ext>
            </a:extLst>
          </p:cNvPr>
          <p:cNvCxnSpPr>
            <a:cxnSpLocks/>
          </p:cNvCxnSpPr>
          <p:nvPr/>
        </p:nvCxnSpPr>
        <p:spPr>
          <a:xfrm flipH="1">
            <a:off x="2222500" y="1298038"/>
            <a:ext cx="1409700" cy="1250900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89CF6C6-94AC-46E1-A793-C6EB1BD06725}"/>
              </a:ext>
            </a:extLst>
          </p:cNvPr>
          <p:cNvSpPr/>
          <p:nvPr/>
        </p:nvSpPr>
        <p:spPr>
          <a:xfrm>
            <a:off x="758105" y="2838510"/>
            <a:ext cx="730544" cy="2976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5F5B9E-87DD-4B1B-A27D-F6EB2D37D344}"/>
              </a:ext>
            </a:extLst>
          </p:cNvPr>
          <p:cNvCxnSpPr>
            <a:cxnSpLocks/>
          </p:cNvCxnSpPr>
          <p:nvPr/>
        </p:nvCxnSpPr>
        <p:spPr>
          <a:xfrm flipH="1">
            <a:off x="1195173" y="3705460"/>
            <a:ext cx="1409700" cy="1250900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A93020-D6C3-4AE5-AB83-2AB5B9DBFDFF}"/>
              </a:ext>
            </a:extLst>
          </p:cNvPr>
          <p:cNvCxnSpPr>
            <a:cxnSpLocks/>
          </p:cNvCxnSpPr>
          <p:nvPr/>
        </p:nvCxnSpPr>
        <p:spPr>
          <a:xfrm flipH="1">
            <a:off x="4474463" y="1981508"/>
            <a:ext cx="1409700" cy="1250900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47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77DA-DC66-430A-90BC-2FAD4B72B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Tab - Filtering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52D0F2-9289-49C1-9D99-44C3AA8E4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92D254-C643-4DBD-8244-B9A75BE05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g33klady.com  |  github.com/g33klady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2179B7-C9B7-4CBB-9451-D6C90A343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240" y="1405649"/>
            <a:ext cx="9554585" cy="447018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8D70B1-74A0-429E-A77B-D0EB8606564F}"/>
              </a:ext>
            </a:extLst>
          </p:cNvPr>
          <p:cNvCxnSpPr>
            <a:cxnSpLocks/>
          </p:cNvCxnSpPr>
          <p:nvPr/>
        </p:nvCxnSpPr>
        <p:spPr>
          <a:xfrm>
            <a:off x="382616" y="2528720"/>
            <a:ext cx="842624" cy="0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722BE1-1208-459E-854F-6CCD5CE1A5B1}"/>
              </a:ext>
            </a:extLst>
          </p:cNvPr>
          <p:cNvCxnSpPr>
            <a:cxnSpLocks/>
          </p:cNvCxnSpPr>
          <p:nvPr/>
        </p:nvCxnSpPr>
        <p:spPr>
          <a:xfrm>
            <a:off x="382616" y="3087520"/>
            <a:ext cx="842624" cy="0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B2CA53-5D80-4881-9082-12ECE6A4D237}"/>
              </a:ext>
            </a:extLst>
          </p:cNvPr>
          <p:cNvCxnSpPr>
            <a:cxnSpLocks/>
          </p:cNvCxnSpPr>
          <p:nvPr/>
        </p:nvCxnSpPr>
        <p:spPr>
          <a:xfrm>
            <a:off x="382616" y="4649620"/>
            <a:ext cx="842624" cy="0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2342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77DA-DC66-430A-90BC-2FAD4B72B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Tab - Filtering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95F848-EC01-405D-B467-FA43B5B55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92D254-C643-4DBD-8244-B9A75BE05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g33klady.com  |  github.com/g33klady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65B00D-6230-424E-B83D-61E444E59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647" y="1872565"/>
            <a:ext cx="10038705" cy="369596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BB8176-A9FD-40F4-9F70-2B08BC094987}"/>
              </a:ext>
            </a:extLst>
          </p:cNvPr>
          <p:cNvCxnSpPr>
            <a:cxnSpLocks/>
          </p:cNvCxnSpPr>
          <p:nvPr/>
        </p:nvCxnSpPr>
        <p:spPr>
          <a:xfrm flipH="1">
            <a:off x="4953000" y="1082933"/>
            <a:ext cx="1409700" cy="1250900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AF80817-E9D8-433B-917E-908192E99471}"/>
              </a:ext>
            </a:extLst>
          </p:cNvPr>
          <p:cNvSpPr/>
          <p:nvPr/>
        </p:nvSpPr>
        <p:spPr>
          <a:xfrm>
            <a:off x="1076647" y="4554919"/>
            <a:ext cx="4241625" cy="22219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B5A8AE-57D0-4A25-9896-93E10A2E6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647" y="1825625"/>
            <a:ext cx="10038704" cy="360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7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77DA-DC66-430A-90BC-2FAD4B72B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Tab -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8E87B-F22A-47D2-8651-8763BF337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92D254-C643-4DBD-8244-B9A75BE05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g33klady.com  |  github.com/g33klady</a:t>
            </a: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07E4C0D-F9BB-4B2E-9F6C-AA619BC37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564" y="1800345"/>
            <a:ext cx="9417200" cy="417671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4002E30-807B-4573-AC19-D0DF56764CE5}"/>
              </a:ext>
            </a:extLst>
          </p:cNvPr>
          <p:cNvSpPr/>
          <p:nvPr/>
        </p:nvSpPr>
        <p:spPr>
          <a:xfrm>
            <a:off x="3290758" y="3653016"/>
            <a:ext cx="730544" cy="21889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B780BA-F280-4844-BA12-B40B90B7A301}"/>
              </a:ext>
            </a:extLst>
          </p:cNvPr>
          <p:cNvSpPr/>
          <p:nvPr/>
        </p:nvSpPr>
        <p:spPr>
          <a:xfrm>
            <a:off x="4649671" y="3653016"/>
            <a:ext cx="730544" cy="21889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6CB9435-68B7-4C6A-8901-F3B8EB1AB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447" y="1440993"/>
            <a:ext cx="6344294" cy="4493875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E91EB30-7D25-441F-837E-89A8766A3954}"/>
              </a:ext>
            </a:extLst>
          </p:cNvPr>
          <p:cNvCxnSpPr>
            <a:cxnSpLocks/>
          </p:cNvCxnSpPr>
          <p:nvPr/>
        </p:nvCxnSpPr>
        <p:spPr>
          <a:xfrm flipH="1">
            <a:off x="5943590" y="2412937"/>
            <a:ext cx="1409700" cy="1250900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E18A772-2321-46F4-9BE5-96C4382BC583}"/>
              </a:ext>
            </a:extLst>
          </p:cNvPr>
          <p:cNvCxnSpPr>
            <a:cxnSpLocks/>
          </p:cNvCxnSpPr>
          <p:nvPr/>
        </p:nvCxnSpPr>
        <p:spPr>
          <a:xfrm flipH="1">
            <a:off x="5943590" y="1634804"/>
            <a:ext cx="1409700" cy="1250900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082039E-E3DE-4FEF-80ED-15BD9F416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285" y="527963"/>
            <a:ext cx="896177" cy="8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76FBB-5CAC-4904-BD31-6B6296C49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13455-8BC1-490B-836C-3BB805FDC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pic>
        <p:nvPicPr>
          <p:cNvPr id="5" name="Online Media 4" title="What is an API?">
            <a:hlinkClick r:id="" action="ppaction://media"/>
            <a:extLst>
              <a:ext uri="{FF2B5EF4-FFF2-40B4-BE49-F238E27FC236}">
                <a16:creationId xmlns:a16="http://schemas.microsoft.com/office/drawing/2014/main" id="{8AFA7CB1-DA15-4C46-87FD-37B86871AB2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6522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77DA-DC66-430A-90BC-2FAD4B72B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Tab - Filtering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1F3A03-959F-4A9D-ABD1-E486A06FC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92D254-C643-4DBD-8244-B9A75BE05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g33klady.com  |  github.com/g33klady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2A5F04-0618-457A-A0B1-FAD45E0F6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052" y="1461516"/>
            <a:ext cx="10047161" cy="445611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31206C4-8CDA-4279-9239-E37EC5B911DF}"/>
              </a:ext>
            </a:extLst>
          </p:cNvPr>
          <p:cNvSpPr/>
          <p:nvPr/>
        </p:nvSpPr>
        <p:spPr>
          <a:xfrm>
            <a:off x="1138052" y="3676494"/>
            <a:ext cx="4467289" cy="12573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9534A8-6D8C-4D8A-87E6-0F435B007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112" y="1461516"/>
            <a:ext cx="10045776" cy="434282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351A92F-7AAE-470C-81C8-69F55A4A08F8}"/>
              </a:ext>
            </a:extLst>
          </p:cNvPr>
          <p:cNvSpPr/>
          <p:nvPr/>
        </p:nvSpPr>
        <p:spPr>
          <a:xfrm>
            <a:off x="1073112" y="2039896"/>
            <a:ext cx="2134121" cy="42443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976FC3-1C63-4338-A6A5-E1493C6E1B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285" y="527963"/>
            <a:ext cx="896177" cy="8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9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77DA-DC66-430A-90BC-2FAD4B72B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Tab - Filtering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1F3A03-959F-4A9D-ABD1-E486A06FC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92D254-C643-4DBD-8244-B9A75BE05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g33klady.com  |  github.com/g33klady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CF6CEC-1295-436D-B22D-550A66CAE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44" y="1873319"/>
            <a:ext cx="10081844" cy="3644329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CBD2B3-904D-4ADC-A537-DEFFC03946EA}"/>
              </a:ext>
            </a:extLst>
          </p:cNvPr>
          <p:cNvCxnSpPr>
            <a:cxnSpLocks/>
          </p:cNvCxnSpPr>
          <p:nvPr/>
        </p:nvCxnSpPr>
        <p:spPr>
          <a:xfrm flipH="1">
            <a:off x="4804596" y="1847944"/>
            <a:ext cx="550286" cy="720065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82613CC-89D3-463B-8805-3BF3B2D43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285" y="527963"/>
            <a:ext cx="896177" cy="8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849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Tab - Filtering Caution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155F93-8787-4B5F-AF83-25E4A466C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87587" y="1859181"/>
            <a:ext cx="3865441" cy="340158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836919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 Tools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C25FA8-50FE-41F6-87A6-03924F432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out all of the operations</a:t>
            </a:r>
          </a:p>
          <a:p>
            <a:r>
              <a:rPr lang="en-US" dirty="0"/>
              <a:t>Learn about our API and how the UI uses it</a:t>
            </a:r>
          </a:p>
          <a:p>
            <a:r>
              <a:rPr lang="en-US" dirty="0"/>
              <a:t>Compare your observations with Swagger</a:t>
            </a:r>
          </a:p>
          <a:p>
            <a:r>
              <a:rPr lang="en-US" dirty="0"/>
              <a:t>Regroup in 10 minutes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DFE208-DD5B-4F5F-BEB4-88F80106C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285" y="527963"/>
            <a:ext cx="896177" cy="8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630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Observations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E8A21D-A41D-462E-A4C8-666BDCDE4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033874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C25FA8-50FE-41F6-87A6-03924F432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browsers have dev tools</a:t>
            </a:r>
          </a:p>
          <a:p>
            <a:r>
              <a:rPr lang="en-US" dirty="0"/>
              <a:t>Other web proxy tools exist</a:t>
            </a:r>
          </a:p>
          <a:p>
            <a:r>
              <a:rPr lang="en-US" dirty="0"/>
              <a:t>Not all API calls are made via the UI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0021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Getting Around Postman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98C05-C94A-4257-9DF0-FA858BF9BA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876982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D305-FE7C-43ED-BC62-657F2524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Our Collection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17A671C-4F0A-46C0-8F30-AC41BC278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C7515-6CDC-4274-9FB1-80D20B2F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68EEAED-E2C3-4BEA-808D-60734007E669}"/>
              </a:ext>
            </a:extLst>
          </p:cNvPr>
          <p:cNvGrpSpPr/>
          <p:nvPr/>
        </p:nvGrpSpPr>
        <p:grpSpPr>
          <a:xfrm>
            <a:off x="2414954" y="1825625"/>
            <a:ext cx="7362092" cy="4065377"/>
            <a:chOff x="1024128" y="2243983"/>
            <a:chExt cx="7362092" cy="406537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ABD0E73-B9B7-47A8-9065-01CF81B8E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4128" y="2243983"/>
              <a:ext cx="7362092" cy="4065377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18ADE93-CCCF-4380-9553-951CC6FAB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42646" y="5299843"/>
              <a:ext cx="679938" cy="726793"/>
            </a:xfrm>
            <a:prstGeom prst="straightConnector1">
              <a:avLst/>
            </a:prstGeom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45E6AEB-4D3C-472F-9C78-E43C156C7986}"/>
              </a:ext>
            </a:extLst>
          </p:cNvPr>
          <p:cNvGrpSpPr/>
          <p:nvPr/>
        </p:nvGrpSpPr>
        <p:grpSpPr>
          <a:xfrm>
            <a:off x="2339444" y="1273618"/>
            <a:ext cx="7513112" cy="4696876"/>
            <a:chOff x="2706349" y="1693156"/>
            <a:chExt cx="7513112" cy="46968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E892F79-97ED-4CD5-AC11-EA5AD01F1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06349" y="1693156"/>
              <a:ext cx="7513112" cy="4696876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81698E9-FD50-4F3B-A3F7-D83702F117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2092" y="2243984"/>
              <a:ext cx="363416" cy="534385"/>
            </a:xfrm>
            <a:prstGeom prst="straightConnector1">
              <a:avLst/>
            </a:prstGeom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8A07EDE-1C06-4331-9B9B-EB0CF54F3C5D}"/>
              </a:ext>
            </a:extLst>
          </p:cNvPr>
          <p:cNvGrpSpPr/>
          <p:nvPr/>
        </p:nvGrpSpPr>
        <p:grpSpPr>
          <a:xfrm>
            <a:off x="3114675" y="1558093"/>
            <a:ext cx="5962650" cy="3590925"/>
            <a:chOff x="3114675" y="1849437"/>
            <a:chExt cx="5962650" cy="35909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D6CB75C-9C72-422B-BD65-D36C4D73A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14675" y="1849437"/>
              <a:ext cx="5962650" cy="3590925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7E00D13-5F08-4084-B7F1-1C874D1CB3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52846" y="2702207"/>
              <a:ext cx="679938" cy="726793"/>
            </a:xfrm>
            <a:prstGeom prst="straightConnector1">
              <a:avLst/>
            </a:prstGeom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9466D26-6917-4B84-A95F-28F3246459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0285" y="527963"/>
            <a:ext cx="896177" cy="8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3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FF280A-884B-493F-98D2-A70E05425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584" y="2287203"/>
            <a:ext cx="6834947" cy="3199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17D305-FE7C-43ED-BC62-657F2524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Our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B0246-4FFA-4A13-AE32-64715304F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C7515-6CDC-4274-9FB1-80D20B2F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8ADE93-CCCF-4380-9553-951CC6FABEBB}"/>
              </a:ext>
            </a:extLst>
          </p:cNvPr>
          <p:cNvCxnSpPr>
            <a:cxnSpLocks/>
          </p:cNvCxnSpPr>
          <p:nvPr/>
        </p:nvCxnSpPr>
        <p:spPr>
          <a:xfrm flipH="1">
            <a:off x="3995928" y="4092293"/>
            <a:ext cx="995172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09B9D25-F278-4DF1-9D27-E01FB508F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066" y="2236848"/>
            <a:ext cx="9737937" cy="337223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FF8DBD9-AEAB-46F7-A497-4F6FB306407C}"/>
              </a:ext>
            </a:extLst>
          </p:cNvPr>
          <p:cNvSpPr/>
          <p:nvPr/>
        </p:nvSpPr>
        <p:spPr>
          <a:xfrm>
            <a:off x="2565401" y="2235977"/>
            <a:ext cx="3708400" cy="5461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2BB1FA-72B3-4BDC-AB74-E68152D7C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5323" y="2084832"/>
            <a:ext cx="5915025" cy="3524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098839-B26C-41B1-A1C2-55D4F658FA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0285" y="527963"/>
            <a:ext cx="896177" cy="8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7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D305-FE7C-43ED-BC62-657F2524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Around in Postman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8E161-F5D2-4D46-9FEF-5CDCEA37A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Check out each request</a:t>
            </a:r>
          </a:p>
          <a:p>
            <a:pPr marL="173736" lvl="1" indent="0">
              <a:buNone/>
            </a:pPr>
            <a:r>
              <a:rPr lang="en-US" dirty="0"/>
              <a:t>Methods</a:t>
            </a:r>
          </a:p>
          <a:p>
            <a:pPr marL="173736" lvl="1" indent="0">
              <a:buNone/>
            </a:pPr>
            <a:r>
              <a:rPr lang="en-US" dirty="0"/>
              <a:t>URL</a:t>
            </a:r>
          </a:p>
          <a:p>
            <a:pPr marL="173736" lvl="1" indent="0">
              <a:buNone/>
            </a:pPr>
            <a:r>
              <a:rPr lang="en-US" dirty="0"/>
              <a:t>Headers</a:t>
            </a:r>
          </a:p>
          <a:p>
            <a:pPr marL="173736" lvl="1" indent="0">
              <a:buNone/>
            </a:pPr>
            <a:r>
              <a:rPr lang="en-US" dirty="0"/>
              <a:t>Params</a:t>
            </a:r>
          </a:p>
          <a:p>
            <a:pPr marL="173736" lvl="1" indent="0">
              <a:buNone/>
            </a:pPr>
            <a:r>
              <a:rPr lang="en-US" dirty="0"/>
              <a:t>Request Body</a:t>
            </a:r>
          </a:p>
          <a:p>
            <a:pPr marL="173736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C7515-6CDC-4274-9FB1-80D20B2F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CB6AE-A1C1-4FF8-A9C9-697982030A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689" b="5252"/>
          <a:stretch/>
        </p:blipFill>
        <p:spPr>
          <a:xfrm>
            <a:off x="6830853" y="1740916"/>
            <a:ext cx="4800487" cy="33761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E6B4CE-2802-401A-9130-E66087A82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285" y="527963"/>
            <a:ext cx="896177" cy="8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92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71E1-84D4-45AA-89B8-3FE989788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DB9F1-8566-4DFD-9CAC-136DD51A6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800" dirty="0"/>
              <a:t>APIs keep developers from having to reinvent the wheel</a:t>
            </a:r>
          </a:p>
          <a:p>
            <a:pPr marL="0" indent="0" algn="ctr">
              <a:buNone/>
            </a:pPr>
            <a:endParaRPr lang="en-US" sz="2800" dirty="0"/>
          </a:p>
          <a:p>
            <a:pPr lvl="1"/>
            <a:r>
              <a:rPr lang="en-US" sz="2400" dirty="0"/>
              <a:t>App that requires pinch-zoom</a:t>
            </a:r>
          </a:p>
          <a:p>
            <a:pPr lvl="1"/>
            <a:r>
              <a:rPr lang="en-US" sz="2400" dirty="0"/>
              <a:t>Interact with printers</a:t>
            </a:r>
          </a:p>
          <a:p>
            <a:pPr lvl="1"/>
            <a:r>
              <a:rPr lang="en-US" sz="2400" dirty="0"/>
              <a:t>Include Google Ads in your website</a:t>
            </a:r>
          </a:p>
          <a:p>
            <a:pPr lvl="1"/>
            <a:r>
              <a:rPr lang="en-US" sz="2400" dirty="0"/>
              <a:t>Use Facebook authentication</a:t>
            </a:r>
          </a:p>
          <a:p>
            <a:pPr lvl="1"/>
            <a:r>
              <a:rPr lang="en-US" sz="2400" dirty="0"/>
              <a:t>App that sends push notifications</a:t>
            </a:r>
          </a:p>
          <a:p>
            <a:pPr lvl="1"/>
            <a:r>
              <a:rPr lang="en-US" sz="2400" dirty="0"/>
              <a:t>App that uses an external address validation service</a:t>
            </a:r>
          </a:p>
          <a:p>
            <a:pPr lvl="1"/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13455-8BC1-490B-836C-3BB805FDC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6436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D305-FE7C-43ED-BC62-657F2524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99EF415-534C-4A02-B3EF-227A56BA0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C7515-6CDC-4274-9FB1-80D20B2F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A2E87B-95E2-42C1-8F44-11873A090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187" y="2286000"/>
            <a:ext cx="7357228" cy="25415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A0E957-7ABE-40B4-9884-08DD2E99A26C}"/>
              </a:ext>
            </a:extLst>
          </p:cNvPr>
          <p:cNvSpPr/>
          <p:nvPr/>
        </p:nvSpPr>
        <p:spPr>
          <a:xfrm>
            <a:off x="5029200" y="4004718"/>
            <a:ext cx="2286000" cy="5461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8162CE-AC39-4EEF-9F5B-FEA242629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1719" y="3254910"/>
            <a:ext cx="7932179" cy="149961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FBCF4D-ABCC-438F-ACBD-6D90EFA4FAB5}"/>
              </a:ext>
            </a:extLst>
          </p:cNvPr>
          <p:cNvCxnSpPr>
            <a:cxnSpLocks/>
          </p:cNvCxnSpPr>
          <p:nvPr/>
        </p:nvCxnSpPr>
        <p:spPr>
          <a:xfrm flipH="1">
            <a:off x="9183576" y="2506891"/>
            <a:ext cx="1288603" cy="1049903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B51DD1C-FDBF-48FC-B2E6-574A3C49F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285" y="527963"/>
            <a:ext cx="896177" cy="8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8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D305-FE7C-43ED-BC62-657F2524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61F761-D67F-4875-8444-7B6080CED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C7515-6CDC-4274-9FB1-80D20B2F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C47B94-6004-45F9-8180-0225DDB7F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081" y="1259061"/>
            <a:ext cx="7843837" cy="46391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F83829-5534-4733-9548-7E364BCA3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963" y="1690688"/>
            <a:ext cx="9720072" cy="31361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C52277-5D77-4766-B756-4AD404192250}"/>
              </a:ext>
            </a:extLst>
          </p:cNvPr>
          <p:cNvSpPr/>
          <p:nvPr/>
        </p:nvSpPr>
        <p:spPr>
          <a:xfrm>
            <a:off x="2019687" y="3898059"/>
            <a:ext cx="5644860" cy="5461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5891C7-DC51-41DF-8B17-34B557948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285" y="527963"/>
            <a:ext cx="896177" cy="8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7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D305-FE7C-43ED-BC62-657F2524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Around in Postman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077AD7-E114-4960-AD5A-ECD205F7B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C7515-6CDC-4274-9FB1-80D20B2F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8015D-C60A-4E57-AC7F-CB6EE868F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25" y="1507987"/>
            <a:ext cx="7596793" cy="4462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F3DFBB-99FD-4B6F-AF07-34FB76BF5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20" y="2692401"/>
            <a:ext cx="11034798" cy="21845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0D3AF1E-6F32-4ACD-9F69-DCEE5729997F}"/>
              </a:ext>
            </a:extLst>
          </p:cNvPr>
          <p:cNvSpPr/>
          <p:nvPr/>
        </p:nvSpPr>
        <p:spPr>
          <a:xfrm>
            <a:off x="2322593" y="4080631"/>
            <a:ext cx="2300207" cy="5461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F33759-32C6-4593-A0D7-FF21BEF930D8}"/>
              </a:ext>
            </a:extLst>
          </p:cNvPr>
          <p:cNvCxnSpPr>
            <a:cxnSpLocks/>
          </p:cNvCxnSpPr>
          <p:nvPr/>
        </p:nvCxnSpPr>
        <p:spPr>
          <a:xfrm flipH="1">
            <a:off x="8811153" y="2011680"/>
            <a:ext cx="1288603" cy="1049903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48E9E73-F5CB-4FCB-A4BE-1651EAB85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3049" y="1418672"/>
            <a:ext cx="8909751" cy="455182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5A4CA87-F58B-4E52-8ED2-718D2938D3E4}"/>
              </a:ext>
            </a:extLst>
          </p:cNvPr>
          <p:cNvSpPr/>
          <p:nvPr/>
        </p:nvSpPr>
        <p:spPr>
          <a:xfrm>
            <a:off x="7038090" y="5424393"/>
            <a:ext cx="2021947" cy="5461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5817423-1305-4A2F-A80E-72FB527B0B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0285" y="527963"/>
            <a:ext cx="896177" cy="8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6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3214FB-812D-4042-9949-5AF1EC134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77" y="2873035"/>
            <a:ext cx="11868323" cy="24896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17D305-FE7C-43ED-BC62-657F2524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Around in Postman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0548B-D3DC-4485-9709-6A3574072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C7515-6CDC-4274-9FB1-80D20B2F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4CA87-F58B-4E52-8ED2-718D2938D3E4}"/>
              </a:ext>
            </a:extLst>
          </p:cNvPr>
          <p:cNvSpPr/>
          <p:nvPr/>
        </p:nvSpPr>
        <p:spPr>
          <a:xfrm>
            <a:off x="792394" y="4816624"/>
            <a:ext cx="7526106" cy="5461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290774-A564-4E55-92E9-D5B46DC9695F}"/>
              </a:ext>
            </a:extLst>
          </p:cNvPr>
          <p:cNvCxnSpPr>
            <a:cxnSpLocks/>
          </p:cNvCxnSpPr>
          <p:nvPr/>
        </p:nvCxnSpPr>
        <p:spPr>
          <a:xfrm>
            <a:off x="10464800" y="2499191"/>
            <a:ext cx="1233377" cy="1916212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861F101-AB55-480D-8F5B-018BBD313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77" y="3785532"/>
            <a:ext cx="11828432" cy="166096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7EEC23-9E38-45C3-95DC-5D6A24DEB0D3}"/>
              </a:ext>
            </a:extLst>
          </p:cNvPr>
          <p:cNvCxnSpPr>
            <a:cxnSpLocks/>
          </p:cNvCxnSpPr>
          <p:nvPr/>
        </p:nvCxnSpPr>
        <p:spPr>
          <a:xfrm>
            <a:off x="9354288" y="2900412"/>
            <a:ext cx="1233377" cy="1916212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2B479B0-37D2-49FB-BE50-C186A1ED1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285" y="527963"/>
            <a:ext cx="896177" cy="8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5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DE14E04-DDA3-4269-8CF4-72B8FE028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60" y="2792440"/>
            <a:ext cx="11506592" cy="29706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17D305-FE7C-43ED-BC62-657F2524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Around in Postman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25FAF-F91A-4CDE-AB19-4BD244B8C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C7515-6CDC-4274-9FB1-80D20B2F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4CA87-F58B-4E52-8ED2-718D2938D3E4}"/>
              </a:ext>
            </a:extLst>
          </p:cNvPr>
          <p:cNvSpPr/>
          <p:nvPr/>
        </p:nvSpPr>
        <p:spPr>
          <a:xfrm>
            <a:off x="792394" y="3300626"/>
            <a:ext cx="1607906" cy="5461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E4BBD-96C2-491A-9D44-CCBDD0337A4C}"/>
              </a:ext>
            </a:extLst>
          </p:cNvPr>
          <p:cNvSpPr/>
          <p:nvPr/>
        </p:nvSpPr>
        <p:spPr>
          <a:xfrm>
            <a:off x="1381458" y="4531861"/>
            <a:ext cx="4919798" cy="5461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62B75D-96EA-469A-883F-B86E5B81C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285" y="527963"/>
            <a:ext cx="896177" cy="8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5281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734EC89-F213-41AB-907F-D50742EAA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2481613"/>
            <a:ext cx="10381579" cy="2978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17D305-FE7C-43ED-BC62-657F2524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Around in Postman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129F4-4155-4C14-A949-379094AED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C7515-6CDC-4274-9FB1-80D20B2F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D962AC-8644-429B-A18E-A53E776C1B63}"/>
              </a:ext>
            </a:extLst>
          </p:cNvPr>
          <p:cNvCxnSpPr>
            <a:cxnSpLocks/>
          </p:cNvCxnSpPr>
          <p:nvPr/>
        </p:nvCxnSpPr>
        <p:spPr>
          <a:xfrm>
            <a:off x="8813800" y="2953494"/>
            <a:ext cx="1233377" cy="1916212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E6AB5B-0099-4CFC-8834-0CBE72FD9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257" y="2481613"/>
            <a:ext cx="10165319" cy="33573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924C9F-E3B2-42B8-A03C-958BF20E8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285" y="527963"/>
            <a:ext cx="896177" cy="8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6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D305-FE7C-43ED-BC62-657F2524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Around in Postman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E129B3-5C02-4BDD-9F00-E00096E67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C7515-6CDC-4274-9FB1-80D20B2F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4D5B4B-4C0B-4755-81B5-EE10E094FB21}"/>
              </a:ext>
            </a:extLst>
          </p:cNvPr>
          <p:cNvGrpSpPr/>
          <p:nvPr/>
        </p:nvGrpSpPr>
        <p:grpSpPr>
          <a:xfrm>
            <a:off x="928900" y="2268037"/>
            <a:ext cx="10809211" cy="3617913"/>
            <a:chOff x="1042600" y="2187365"/>
            <a:chExt cx="10809211" cy="36179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7737AB4-57F9-4D97-80E2-B41BCCE58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2600" y="2187365"/>
              <a:ext cx="10809211" cy="3617913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FE60570-6F39-4D40-84F2-143E6FD198EB}"/>
                </a:ext>
              </a:extLst>
            </p:cNvPr>
            <p:cNvSpPr/>
            <p:nvPr/>
          </p:nvSpPr>
          <p:spPr>
            <a:xfrm>
              <a:off x="8022810" y="2231897"/>
              <a:ext cx="1490039" cy="5461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5AC0DC0-8BFF-49D1-B833-6A8008339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285" y="527963"/>
            <a:ext cx="896177" cy="8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2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D305-FE7C-43ED-BC62-657F2524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Around in Postman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8E161-F5D2-4D46-9FEF-5CDCEA37A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Save!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C7515-6CDC-4274-9FB1-80D20B2F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3EC7056-FE38-4E84-8041-EC458A67D040}"/>
              </a:ext>
            </a:extLst>
          </p:cNvPr>
          <p:cNvGrpSpPr/>
          <p:nvPr/>
        </p:nvGrpSpPr>
        <p:grpSpPr>
          <a:xfrm>
            <a:off x="1278825" y="2124656"/>
            <a:ext cx="9720071" cy="3253640"/>
            <a:chOff x="1278825" y="2124656"/>
            <a:chExt cx="9720071" cy="32536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EC4FE56-E75E-45A1-92A0-648C587C0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8825" y="2730346"/>
              <a:ext cx="9210675" cy="2647950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A290774-A564-4E55-92E9-D5B46DC969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10293" y="2124656"/>
              <a:ext cx="1288603" cy="1049903"/>
            </a:xfrm>
            <a:prstGeom prst="straightConnector1">
              <a:avLst/>
            </a:prstGeom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F34B1BF-3A84-4E20-BC5D-40D8CB983200}"/>
              </a:ext>
            </a:extLst>
          </p:cNvPr>
          <p:cNvGrpSpPr/>
          <p:nvPr/>
        </p:nvGrpSpPr>
        <p:grpSpPr>
          <a:xfrm>
            <a:off x="2353194" y="2350521"/>
            <a:ext cx="4979476" cy="2704078"/>
            <a:chOff x="2353194" y="2350521"/>
            <a:chExt cx="4979476" cy="270407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48D18A-49D3-4923-A83F-FB94A0865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3194" y="2828924"/>
              <a:ext cx="4979476" cy="2225675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B4EED53-245D-4C5A-9AB0-97D3ADF66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4262" y="2350521"/>
              <a:ext cx="1288603" cy="1049903"/>
            </a:xfrm>
            <a:prstGeom prst="straightConnector1">
              <a:avLst/>
            </a:prstGeom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8936EF3-F7AE-4199-AC81-97D0D472A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285" y="527963"/>
            <a:ext cx="896177" cy="8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2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D305-FE7C-43ED-BC62-657F2524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Around in Postman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8E161-F5D2-4D46-9FEF-5CDCEA37A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 and save all requests</a:t>
            </a:r>
          </a:p>
          <a:p>
            <a:pPr lvl="1"/>
            <a:r>
              <a:rPr lang="en-US" dirty="0"/>
              <a:t>Add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{{env}}</a:t>
            </a:r>
            <a:r>
              <a:rPr lang="en-US" dirty="0"/>
              <a:t> variable to URL</a:t>
            </a:r>
          </a:p>
          <a:p>
            <a:pPr lvl="1"/>
            <a:r>
              <a:rPr lang="en-US" dirty="0"/>
              <a:t>Use Header Preset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C7515-6CDC-4274-9FB1-80D20B2F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AD4139-FA24-46AF-9CEF-A4E103308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285" y="527963"/>
            <a:ext cx="896177" cy="8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043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D305-FE7C-43ED-BC62-657F2524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Around in Postman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8E161-F5D2-4D46-9FEF-5CDCEA37A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back at our GET request</a:t>
            </a:r>
          </a:p>
          <a:p>
            <a:pPr lvl="1"/>
            <a:r>
              <a:rPr lang="en-US" dirty="0"/>
              <a:t>Response Body</a:t>
            </a:r>
          </a:p>
          <a:p>
            <a:pPr lvl="1"/>
            <a:r>
              <a:rPr lang="en-US" dirty="0"/>
              <a:t>Headers</a:t>
            </a:r>
          </a:p>
          <a:p>
            <a:pPr lvl="1"/>
            <a:r>
              <a:rPr lang="en-US" dirty="0"/>
              <a:t>Status Code</a:t>
            </a:r>
          </a:p>
          <a:p>
            <a:pPr lvl="1"/>
            <a:r>
              <a:rPr lang="en-US" dirty="0"/>
              <a:t>Time</a:t>
            </a:r>
          </a:p>
          <a:p>
            <a:pPr lvl="1"/>
            <a:endParaRPr lang="en-US" dirty="0"/>
          </a:p>
          <a:p>
            <a:pPr marL="173736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C7515-6CDC-4274-9FB1-80D20B2F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44780A-4AAE-4781-B4B5-F0C014E17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285" y="527963"/>
            <a:ext cx="896177" cy="8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69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Web Service?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Service is machine-to-machine interaction over a network</a:t>
            </a:r>
          </a:p>
          <a:p>
            <a:r>
              <a:rPr lang="en-US" dirty="0"/>
              <a:t>A Web Service needs a network connection while an API may not</a:t>
            </a:r>
          </a:p>
          <a:p>
            <a:r>
              <a:rPr lang="en-US" dirty="0"/>
              <a:t>All Web Services are APIs but not all APIs are Web Services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4968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D305-FE7C-43ED-BC62-657F2524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Around in Postman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8E161-F5D2-4D46-9FEF-5CDCEA37A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Try a POST request</a:t>
            </a:r>
          </a:p>
          <a:p>
            <a:pPr marL="0" indent="0">
              <a:buNone/>
            </a:pP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{ "name": "test",   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isComplete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": false }</a:t>
            </a:r>
          </a:p>
          <a:p>
            <a:pPr marL="173736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C7515-6CDC-4274-9FB1-80D20B2F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28683B-56EF-4BCB-89E3-7C806151C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175" y="3163716"/>
            <a:ext cx="8940374" cy="288090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A29B4C8-0C91-46F5-AC69-3BF93500EA84}"/>
              </a:ext>
            </a:extLst>
          </p:cNvPr>
          <p:cNvSpPr/>
          <p:nvPr/>
        </p:nvSpPr>
        <p:spPr>
          <a:xfrm>
            <a:off x="6957257" y="4714674"/>
            <a:ext cx="2453443" cy="5461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F646B6-AC10-435B-9791-606BFCBD19B8}"/>
              </a:ext>
            </a:extLst>
          </p:cNvPr>
          <p:cNvCxnSpPr>
            <a:cxnSpLocks/>
          </p:cNvCxnSpPr>
          <p:nvPr/>
        </p:nvCxnSpPr>
        <p:spPr>
          <a:xfrm flipH="1">
            <a:off x="4595558" y="3350052"/>
            <a:ext cx="1288603" cy="1049903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6C6EBF7-0389-46BB-83E4-A6A650DCE28F}"/>
              </a:ext>
            </a:extLst>
          </p:cNvPr>
          <p:cNvGrpSpPr/>
          <p:nvPr/>
        </p:nvGrpSpPr>
        <p:grpSpPr>
          <a:xfrm>
            <a:off x="469683" y="3241144"/>
            <a:ext cx="11252634" cy="2620442"/>
            <a:chOff x="202332" y="2923024"/>
            <a:chExt cx="11989668" cy="297872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5FE4C93-0F60-4929-ADDA-101D6E2F9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2332" y="2923024"/>
              <a:ext cx="11989668" cy="297872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A7CC58E-0A1B-4AE8-BD6F-28FCA4D6D3AC}"/>
                </a:ext>
              </a:extLst>
            </p:cNvPr>
            <p:cNvSpPr/>
            <p:nvPr/>
          </p:nvSpPr>
          <p:spPr>
            <a:xfrm>
              <a:off x="7535536" y="3040291"/>
              <a:ext cx="2130813" cy="5461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96A77464-7C43-4EBA-9573-33340044C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285" y="527963"/>
            <a:ext cx="896177" cy="8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D305-FE7C-43ED-BC62-657F2524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Around in Postman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8E161-F5D2-4D46-9FEF-5CDCEA37A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Try a GET request for your new item</a:t>
            </a:r>
          </a:p>
          <a:p>
            <a:pPr marL="173736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C7515-6CDC-4274-9FB1-80D20B2F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EC76AA-1E16-4EDD-B8A8-470CE478D966}"/>
              </a:ext>
            </a:extLst>
          </p:cNvPr>
          <p:cNvSpPr/>
          <p:nvPr/>
        </p:nvSpPr>
        <p:spPr>
          <a:xfrm>
            <a:off x="4737100" y="3562286"/>
            <a:ext cx="406401" cy="5461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B9887F-15E8-4978-80FE-C0F1E7E26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2931514"/>
            <a:ext cx="9289045" cy="199444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AAC0069-8801-4AB4-A8C9-6C41C1B127CE}"/>
              </a:ext>
            </a:extLst>
          </p:cNvPr>
          <p:cNvCxnSpPr>
            <a:cxnSpLocks/>
          </p:cNvCxnSpPr>
          <p:nvPr/>
        </p:nvCxnSpPr>
        <p:spPr>
          <a:xfrm flipH="1">
            <a:off x="8027876" y="2512383"/>
            <a:ext cx="1288603" cy="1049903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3AACE27-C09A-4322-AD5E-98B746F40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563" y="2759185"/>
            <a:ext cx="8969636" cy="318277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581FEEB-4394-4A0D-9EDC-97D49F4B2549}"/>
              </a:ext>
            </a:extLst>
          </p:cNvPr>
          <p:cNvSpPr/>
          <p:nvPr/>
        </p:nvSpPr>
        <p:spPr>
          <a:xfrm>
            <a:off x="2362200" y="4798509"/>
            <a:ext cx="5003800" cy="5461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71EC4-F29F-4FA7-BA13-27EEC4508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2273" y="2601914"/>
            <a:ext cx="9021926" cy="32844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2A8AFC-84B1-4BDB-936A-6A6AE6A5EE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0285" y="527963"/>
            <a:ext cx="896177" cy="8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7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308F6-7A12-40A9-B76C-24085BA3D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581" y="2399635"/>
            <a:ext cx="6819186" cy="35890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17D305-FE7C-43ED-BC62-657F2524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Around in Postman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8E161-F5D2-4D46-9FEF-5CDCEA37A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Try a PUT request for your new item</a:t>
            </a:r>
          </a:p>
          <a:p>
            <a:pPr marL="173736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C7515-6CDC-4274-9FB1-80D20B2F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EC76AA-1E16-4EDD-B8A8-470CE478D966}"/>
              </a:ext>
            </a:extLst>
          </p:cNvPr>
          <p:cNvSpPr/>
          <p:nvPr/>
        </p:nvSpPr>
        <p:spPr>
          <a:xfrm>
            <a:off x="4999069" y="3576685"/>
            <a:ext cx="406401" cy="5461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AAC0069-8801-4AB4-A8C9-6C41C1B127CE}"/>
              </a:ext>
            </a:extLst>
          </p:cNvPr>
          <p:cNvCxnSpPr>
            <a:cxnSpLocks/>
          </p:cNvCxnSpPr>
          <p:nvPr/>
        </p:nvCxnSpPr>
        <p:spPr>
          <a:xfrm flipH="1">
            <a:off x="7424886" y="4194158"/>
            <a:ext cx="1288603" cy="1049903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E32240-CD35-4AF1-8CC6-51B2A5601C0B}"/>
              </a:ext>
            </a:extLst>
          </p:cNvPr>
          <p:cNvGrpSpPr/>
          <p:nvPr/>
        </p:nvGrpSpPr>
        <p:grpSpPr>
          <a:xfrm>
            <a:off x="2008961" y="2767130"/>
            <a:ext cx="7210425" cy="1657350"/>
            <a:chOff x="2171341" y="2844738"/>
            <a:chExt cx="7210425" cy="165735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8583A89-3291-4F59-A068-28668CD1C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1341" y="2844738"/>
              <a:ext cx="7210425" cy="165735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81FEEB-4394-4A0D-9EDC-97D49F4B2549}"/>
                </a:ext>
              </a:extLst>
            </p:cNvPr>
            <p:cNvSpPr/>
            <p:nvPr/>
          </p:nvSpPr>
          <p:spPr>
            <a:xfrm>
              <a:off x="2673066" y="3438566"/>
              <a:ext cx="3205088" cy="8836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D61B022-3C7B-45DE-8C4B-6A8D464E2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285" y="527963"/>
            <a:ext cx="896177" cy="8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7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D305-FE7C-43ED-BC62-657F2524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Around in Postman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8E161-F5D2-4D46-9FEF-5CDCEA37A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 your new item</a:t>
            </a:r>
          </a:p>
          <a:p>
            <a:r>
              <a:rPr lang="en-US" dirty="0"/>
              <a:t>GET all items – is it really gone?</a:t>
            </a:r>
          </a:p>
          <a:p>
            <a:pPr marL="173736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C7515-6CDC-4274-9FB1-80D20B2F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EACD3C-4A57-4757-BF04-6DD64F6FE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285" y="527963"/>
            <a:ext cx="896177" cy="8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8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617515F-295E-468C-B035-FEEF95694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7" y="2286000"/>
            <a:ext cx="10007681" cy="3213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17D305-FE7C-43ED-BC62-657F2524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Around in Postman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C2240-C36A-4F65-99B4-A7C12F776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C7515-6CDC-4274-9FB1-80D20B2F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29047F-A3F8-4474-9E93-C7DDC0268262}"/>
              </a:ext>
            </a:extLst>
          </p:cNvPr>
          <p:cNvCxnSpPr>
            <a:cxnSpLocks/>
          </p:cNvCxnSpPr>
          <p:nvPr/>
        </p:nvCxnSpPr>
        <p:spPr>
          <a:xfrm flipH="1">
            <a:off x="6680200" y="3189732"/>
            <a:ext cx="1288603" cy="1049903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6836AB-FC96-40AD-9B77-4A540F21B74C}"/>
              </a:ext>
            </a:extLst>
          </p:cNvPr>
          <p:cNvCxnSpPr>
            <a:cxnSpLocks/>
          </p:cNvCxnSpPr>
          <p:nvPr/>
        </p:nvCxnSpPr>
        <p:spPr>
          <a:xfrm flipH="1">
            <a:off x="10744201" y="1358900"/>
            <a:ext cx="124808" cy="1049903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121FB82-D9FB-41A0-86E8-04CF1EE1A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594" y="1898616"/>
            <a:ext cx="9822746" cy="398786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711ABA-A2DC-4326-815A-539C61A7F492}"/>
              </a:ext>
            </a:extLst>
          </p:cNvPr>
          <p:cNvCxnSpPr>
            <a:cxnSpLocks/>
          </p:cNvCxnSpPr>
          <p:nvPr/>
        </p:nvCxnSpPr>
        <p:spPr>
          <a:xfrm flipH="1">
            <a:off x="1612901" y="3022600"/>
            <a:ext cx="812799" cy="803347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AED10E9-D673-4B4F-A87D-96A998D66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192" y="1529818"/>
            <a:ext cx="9720071" cy="432118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9B393A2-DB35-44F6-BA69-2B32A1710959}"/>
              </a:ext>
            </a:extLst>
          </p:cNvPr>
          <p:cNvSpPr/>
          <p:nvPr/>
        </p:nvSpPr>
        <p:spPr>
          <a:xfrm>
            <a:off x="2002368" y="4328725"/>
            <a:ext cx="4838700" cy="45659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150ED48-18E0-4FCF-A7F9-58C57BFD8D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0285" y="527963"/>
            <a:ext cx="896177" cy="8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0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D305-FE7C-43ED-BC62-657F2524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Around in Postman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957ADD2-18DE-45BA-82BE-2EF282385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C7515-6CDC-4274-9FB1-80D20B2F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92AFF3-1BAE-494A-8DD5-56D71BB161AE}"/>
              </a:ext>
            </a:extLst>
          </p:cNvPr>
          <p:cNvGrpSpPr/>
          <p:nvPr/>
        </p:nvGrpSpPr>
        <p:grpSpPr>
          <a:xfrm>
            <a:off x="1514591" y="2315986"/>
            <a:ext cx="6656682" cy="3085568"/>
            <a:chOff x="1514591" y="2315986"/>
            <a:chExt cx="6656682" cy="30855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A9B8199-ACB5-493A-9CC9-2A768274E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4591" y="2315986"/>
              <a:ext cx="6656682" cy="308556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6FCBB2-6AEF-413B-A4A9-6A3D22E468FF}"/>
                </a:ext>
              </a:extLst>
            </p:cNvPr>
            <p:cNvSpPr/>
            <p:nvPr/>
          </p:nvSpPr>
          <p:spPr>
            <a:xfrm>
              <a:off x="1739898" y="3552753"/>
              <a:ext cx="5765799" cy="4565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1EF81A-EBEC-4687-B125-2FF10AAD3B39}"/>
                </a:ext>
              </a:extLst>
            </p:cNvPr>
            <p:cNvSpPr/>
            <p:nvPr/>
          </p:nvSpPr>
          <p:spPr>
            <a:xfrm>
              <a:off x="1739900" y="4177337"/>
              <a:ext cx="5765799" cy="4565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91DA34-8F70-46B9-A3ED-2E6187DBC394}"/>
                </a:ext>
              </a:extLst>
            </p:cNvPr>
            <p:cNvSpPr/>
            <p:nvPr/>
          </p:nvSpPr>
          <p:spPr>
            <a:xfrm>
              <a:off x="1739899" y="4711912"/>
              <a:ext cx="5765799" cy="4565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C923F2C-CA3F-4F95-BE06-484E41429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018" y="2798594"/>
            <a:ext cx="9386082" cy="214161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29047F-A3F8-4474-9E93-C7DDC0268262}"/>
              </a:ext>
            </a:extLst>
          </p:cNvPr>
          <p:cNvCxnSpPr>
            <a:cxnSpLocks/>
          </p:cNvCxnSpPr>
          <p:nvPr/>
        </p:nvCxnSpPr>
        <p:spPr>
          <a:xfrm flipH="1">
            <a:off x="9455597" y="2169581"/>
            <a:ext cx="1288603" cy="1049903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00EA859-2CBE-4876-B7E7-0393FADCC8EF}"/>
              </a:ext>
            </a:extLst>
          </p:cNvPr>
          <p:cNvSpPr/>
          <p:nvPr/>
        </p:nvSpPr>
        <p:spPr>
          <a:xfrm>
            <a:off x="5727700" y="4388504"/>
            <a:ext cx="749300" cy="45659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FF28512-DD62-4AB1-A772-3940AB147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285" y="527963"/>
            <a:ext cx="896177" cy="8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5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4F62284-9FE3-47DE-ADBA-955E7E696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342" y="1376749"/>
            <a:ext cx="7677866" cy="4525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17D305-FE7C-43ED-BC62-657F2524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Around in Postman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C7515-6CDC-4274-9FB1-80D20B2F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29047F-A3F8-4474-9E93-C7DDC0268262}"/>
              </a:ext>
            </a:extLst>
          </p:cNvPr>
          <p:cNvCxnSpPr>
            <a:cxnSpLocks/>
          </p:cNvCxnSpPr>
          <p:nvPr/>
        </p:nvCxnSpPr>
        <p:spPr>
          <a:xfrm flipH="1">
            <a:off x="6096000" y="1376749"/>
            <a:ext cx="1288603" cy="1049903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00EA859-2CBE-4876-B7E7-0393FADCC8EF}"/>
              </a:ext>
            </a:extLst>
          </p:cNvPr>
          <p:cNvSpPr/>
          <p:nvPr/>
        </p:nvSpPr>
        <p:spPr>
          <a:xfrm>
            <a:off x="1805848" y="1796739"/>
            <a:ext cx="749300" cy="36091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E704B86-7A58-4506-B443-C9F3ADBDE970}"/>
              </a:ext>
            </a:extLst>
          </p:cNvPr>
          <p:cNvCxnSpPr>
            <a:cxnSpLocks/>
          </p:cNvCxnSpPr>
          <p:nvPr/>
        </p:nvCxnSpPr>
        <p:spPr>
          <a:xfrm flipH="1">
            <a:off x="8307581" y="3429000"/>
            <a:ext cx="1288603" cy="1049903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5FF4B88-4F49-4889-92C3-C14B7160F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134" y="2505280"/>
            <a:ext cx="8483255" cy="20312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94C3B4-0D85-4CC1-8CB5-396793723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285" y="527963"/>
            <a:ext cx="896177" cy="8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77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D305-FE7C-43ED-BC62-657F2524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Around in Postman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C7515-6CDC-4274-9FB1-80D20B2F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6F06CDE-F698-42D6-85F7-4E1D9422F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44" y="2782386"/>
            <a:ext cx="10301096" cy="203120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981D52-D75C-4F7D-8DD8-E67247378454}"/>
              </a:ext>
            </a:extLst>
          </p:cNvPr>
          <p:cNvSpPr/>
          <p:nvPr/>
        </p:nvSpPr>
        <p:spPr>
          <a:xfrm>
            <a:off x="1856781" y="3715430"/>
            <a:ext cx="4755703" cy="36091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92E247C-3906-4475-96C0-4CAD1743C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043" y="2782386"/>
            <a:ext cx="10401194" cy="167449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00558AE-E207-4474-B83A-290892FD7989}"/>
              </a:ext>
            </a:extLst>
          </p:cNvPr>
          <p:cNvSpPr/>
          <p:nvPr/>
        </p:nvSpPr>
        <p:spPr>
          <a:xfrm>
            <a:off x="1807864" y="3895887"/>
            <a:ext cx="5587714" cy="36091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5DBB91-0F1A-46F8-AD36-41A025B2E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285" y="527963"/>
            <a:ext cx="896177" cy="8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9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D305-FE7C-43ED-BC62-657F2524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Around in Postman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E5CB1-13C3-4B3C-9ECF-028F2A8FE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a new POST request (with a unique name)</a:t>
            </a:r>
          </a:p>
          <a:p>
            <a:r>
              <a:rPr lang="en-US" dirty="0"/>
              <a:t>Do a single item GET request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C7515-6CDC-4274-9FB1-80D20B2F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43F368-EEE2-4752-B602-C33673E2A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992" y="3061025"/>
            <a:ext cx="8620125" cy="277177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0CBE7AF-6F02-45BD-8897-4881D66E574B}"/>
              </a:ext>
            </a:extLst>
          </p:cNvPr>
          <p:cNvSpPr/>
          <p:nvPr/>
        </p:nvSpPr>
        <p:spPr>
          <a:xfrm>
            <a:off x="4185956" y="4954913"/>
            <a:ext cx="2273300" cy="38739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EC4417-EF60-4154-BDF0-BE434C66A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285" y="527963"/>
            <a:ext cx="896177" cy="8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3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D305-FE7C-43ED-BC62-657F2524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Around in Postman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8E161-F5D2-4D46-9FEF-5CDCEA37A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53614" cy="4144869"/>
          </a:xfrm>
        </p:spPr>
        <p:txBody>
          <a:bodyPr/>
          <a:lstStyle/>
          <a:p>
            <a:r>
              <a:rPr lang="en-US" dirty="0"/>
              <a:t>Collection features</a:t>
            </a:r>
          </a:p>
          <a:p>
            <a:pPr lvl="1"/>
            <a:r>
              <a:rPr lang="en-US" dirty="0"/>
              <a:t>Share it in your own documentation/git repo</a:t>
            </a:r>
          </a:p>
          <a:p>
            <a:pPr lvl="1"/>
            <a:r>
              <a:rPr lang="en-US" dirty="0"/>
              <a:t>Export as JSON for anyone to use</a:t>
            </a:r>
          </a:p>
          <a:p>
            <a:pPr lvl="1"/>
            <a:r>
              <a:rPr lang="en-US" dirty="0"/>
              <a:t>Monitoring</a:t>
            </a:r>
          </a:p>
          <a:p>
            <a:pPr lvl="1"/>
            <a:r>
              <a:rPr lang="en-US" dirty="0"/>
              <a:t>Mocking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C7515-6CDC-4274-9FB1-80D20B2F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235B95-6E60-4708-9EC3-1EDD2B60A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461" y="5151218"/>
            <a:ext cx="6375748" cy="819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0088DC-8F04-4BDB-9C51-6E13D67AB9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3"/>
          <a:stretch/>
        </p:blipFill>
        <p:spPr>
          <a:xfrm>
            <a:off x="8091814" y="1220725"/>
            <a:ext cx="3757042" cy="470680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2C1F29-A6FD-4992-9853-7A37F6AAF905}"/>
              </a:ext>
            </a:extLst>
          </p:cNvPr>
          <p:cNvCxnSpPr>
            <a:cxnSpLocks/>
          </p:cNvCxnSpPr>
          <p:nvPr/>
        </p:nvCxnSpPr>
        <p:spPr>
          <a:xfrm flipH="1">
            <a:off x="10697970" y="3320761"/>
            <a:ext cx="1288603" cy="1049903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22A709-350C-42B7-A619-1BAF3ADBD474}"/>
              </a:ext>
            </a:extLst>
          </p:cNvPr>
          <p:cNvCxnSpPr>
            <a:cxnSpLocks/>
          </p:cNvCxnSpPr>
          <p:nvPr/>
        </p:nvCxnSpPr>
        <p:spPr>
          <a:xfrm flipH="1">
            <a:off x="10358470" y="3106059"/>
            <a:ext cx="1288603" cy="1049903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EA732C-624E-44AE-9FC3-1A15D7B9BB01}"/>
              </a:ext>
            </a:extLst>
          </p:cNvPr>
          <p:cNvCxnSpPr>
            <a:cxnSpLocks/>
          </p:cNvCxnSpPr>
          <p:nvPr/>
        </p:nvCxnSpPr>
        <p:spPr>
          <a:xfrm flipH="1">
            <a:off x="10697969" y="1038723"/>
            <a:ext cx="1288603" cy="1049903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C9A3AB-A65B-4E71-B9E2-4458DB2690DE}"/>
              </a:ext>
            </a:extLst>
          </p:cNvPr>
          <p:cNvCxnSpPr>
            <a:cxnSpLocks/>
          </p:cNvCxnSpPr>
          <p:nvPr/>
        </p:nvCxnSpPr>
        <p:spPr>
          <a:xfrm flipH="1">
            <a:off x="10652226" y="3695929"/>
            <a:ext cx="1288603" cy="1049903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63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vs Web Service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CB01ADE-B969-4A30-9A6B-5FD405FE26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813036"/>
              </p:ext>
            </p:extLst>
          </p:nvPr>
        </p:nvGraphicFramePr>
        <p:xfrm>
          <a:off x="838200" y="1575105"/>
          <a:ext cx="10515600" cy="4144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5106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757F976-6979-41BE-91D9-62EAF0684B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322F175-F1A2-444C-930C-3C236EEFFC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CE533A8-9A6D-4190-8A39-380D18B185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E7AC41B-EDB2-4EBA-A681-ED045873D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Testing With Postman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9A504-5DD5-4384-BA66-632EC365A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674378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CRUD Tests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F7514-9438-4CE1-9ECD-938147B71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267142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CRUD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Create, Read, Update, Delete</a:t>
            </a:r>
          </a:p>
          <a:p>
            <a:pPr>
              <a:spcBef>
                <a:spcPts val="600"/>
              </a:spcBef>
            </a:pPr>
            <a:r>
              <a:rPr lang="en-US" dirty="0"/>
              <a:t>Test separately to validate each method works</a:t>
            </a:r>
          </a:p>
          <a:p>
            <a:pPr>
              <a:spcBef>
                <a:spcPts val="600"/>
              </a:spcBef>
            </a:pPr>
            <a:r>
              <a:rPr lang="en-US" dirty="0"/>
              <a:t>Test the lifecycle of an object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Catch issues with caching or concurrency</a:t>
            </a:r>
          </a:p>
          <a:p>
            <a:pPr marL="0" indent="0" algn="ctr">
              <a:spcBef>
                <a:spcPts val="4200"/>
              </a:spcBef>
              <a:buNone/>
            </a:pPr>
            <a:r>
              <a:rPr lang="en-US" dirty="0"/>
              <a:t>Create -&gt; Read -&gt; Update -&gt; Read -&gt; Delete -&gt; Read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6109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8946C-7F81-4244-9EC0-F4AE561E3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7C6913A-44BD-40F8-ABC2-97A1F1315D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6169378"/>
              </p:ext>
            </p:extLst>
          </p:nvPr>
        </p:nvGraphicFramePr>
        <p:xfrm>
          <a:off x="2135250" y="1299633"/>
          <a:ext cx="7264400" cy="425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741379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CRUD Operations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0AB6212-B01D-4C1E-BCE4-C3B4DAF8FA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0431037"/>
              </p:ext>
            </p:extLst>
          </p:nvPr>
        </p:nvGraphicFramePr>
        <p:xfrm>
          <a:off x="838200" y="1502798"/>
          <a:ext cx="10515600" cy="42245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97263">
                  <a:extLst>
                    <a:ext uri="{9D8B030D-6E8A-4147-A177-3AD203B41FA5}">
                      <a16:colId xmlns:a16="http://schemas.microsoft.com/office/drawing/2014/main" val="266861385"/>
                    </a:ext>
                  </a:extLst>
                </a:gridCol>
                <a:gridCol w="6318337">
                  <a:extLst>
                    <a:ext uri="{9D8B030D-6E8A-4147-A177-3AD203B41FA5}">
                      <a16:colId xmlns:a16="http://schemas.microsoft.com/office/drawing/2014/main" val="14060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Actions</a:t>
                      </a:r>
                    </a:p>
                  </a:txBody>
                  <a:tcPr marT="54864" marB="54864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Expected Results</a:t>
                      </a:r>
                    </a:p>
                  </a:txBody>
                  <a:tcPr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460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GET all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items</a:t>
                      </a:r>
                    </a:p>
                  </a:txBody>
                  <a:tcPr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200 OK; baseline of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items</a:t>
                      </a:r>
                    </a:p>
                  </a:txBody>
                  <a:tcPr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532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POST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</a:t>
                      </a:r>
                    </a:p>
                  </a:txBody>
                  <a:tcPr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201 Created response with new item’s Id</a:t>
                      </a:r>
                    </a:p>
                  </a:txBody>
                  <a:tcPr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856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GET all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items</a:t>
                      </a:r>
                    </a:p>
                  </a:txBody>
                  <a:tcPr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200 OK; baseline plus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items appear correctly</a:t>
                      </a:r>
                    </a:p>
                  </a:txBody>
                  <a:tcPr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475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GET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</a:t>
                      </a:r>
                    </a:p>
                  </a:txBody>
                  <a:tcPr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200 OK;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 appears correctly</a:t>
                      </a:r>
                    </a:p>
                  </a:txBody>
                  <a:tcPr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57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PUT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</a:t>
                      </a:r>
                    </a:p>
                  </a:txBody>
                  <a:tcPr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204 No Content response</a:t>
                      </a:r>
                    </a:p>
                  </a:txBody>
                  <a:tcPr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196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GET all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items</a:t>
                      </a:r>
                    </a:p>
                  </a:txBody>
                  <a:tcPr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200 OK; baseline plus updated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 appear correctly</a:t>
                      </a:r>
                    </a:p>
                  </a:txBody>
                  <a:tcPr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096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GET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</a:t>
                      </a:r>
                    </a:p>
                  </a:txBody>
                  <a:tcPr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200 OK; updated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 appears correctly</a:t>
                      </a:r>
                    </a:p>
                  </a:txBody>
                  <a:tcPr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490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DELETE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</a:t>
                      </a:r>
                    </a:p>
                  </a:txBody>
                  <a:tcPr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204 No Content response</a:t>
                      </a:r>
                    </a:p>
                  </a:txBody>
                  <a:tcPr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545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GET all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items</a:t>
                      </a:r>
                    </a:p>
                  </a:txBody>
                  <a:tcPr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200 OK; baseline only (new/updated item is not shown)</a:t>
                      </a:r>
                    </a:p>
                  </a:txBody>
                  <a:tcPr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217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GET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</a:t>
                      </a:r>
                    </a:p>
                  </a:txBody>
                  <a:tcPr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404 Not Found</a:t>
                      </a:r>
                    </a:p>
                  </a:txBody>
                  <a:tcPr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302360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1B817-D04B-4EA8-9508-209A2BA5E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31" y="764089"/>
            <a:ext cx="496213" cy="49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417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Boundary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5C8EE-37D1-4B89-B7BD-7FB6A791E2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996347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Boundaries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Above and below numerical limits</a:t>
            </a:r>
          </a:p>
          <a:p>
            <a:pPr lvl="0"/>
            <a:r>
              <a:rPr lang="en-US" altLang="en-US" dirty="0"/>
              <a:t>Value must be &lt;= 19.9 and Value must be &gt; 0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625" y="3101093"/>
            <a:ext cx="5719574" cy="267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9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Boundaries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Item Name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1-255 Characters</a:t>
            </a:r>
          </a:p>
          <a:p>
            <a:pPr>
              <a:spcBef>
                <a:spcPts val="600"/>
              </a:spcBef>
            </a:pPr>
            <a:r>
              <a:rPr lang="en-US" dirty="0"/>
              <a:t>Due Date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Month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Day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Year</a:t>
            </a:r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255333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Boundaries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8016" lvl="1" indent="0">
              <a:spcBef>
                <a:spcPts val="600"/>
              </a:spcBef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F4DCF3EC-05F5-45BA-BB40-AB1863F1DF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9566311"/>
              </p:ext>
            </p:extLst>
          </p:nvPr>
        </p:nvGraphicFramePr>
        <p:xfrm>
          <a:off x="622837" y="1658025"/>
          <a:ext cx="11073009" cy="383336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862181">
                  <a:extLst>
                    <a:ext uri="{9D8B030D-6E8A-4147-A177-3AD203B41FA5}">
                      <a16:colId xmlns:a16="http://schemas.microsoft.com/office/drawing/2014/main" val="266861385"/>
                    </a:ext>
                  </a:extLst>
                </a:gridCol>
                <a:gridCol w="5210828">
                  <a:extLst>
                    <a:ext uri="{9D8B030D-6E8A-4147-A177-3AD203B41FA5}">
                      <a16:colId xmlns:a16="http://schemas.microsoft.com/office/drawing/2014/main" val="140608848"/>
                    </a:ext>
                  </a:extLst>
                </a:gridCol>
              </a:tblGrid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Actions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Expected Results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460622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POST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 with 255 chars for Name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201 Created response with new item’s Id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532402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POST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 with 256 chars for Name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400 Bad Request response w/ proper error message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4856087"/>
                  </a:ext>
                </a:extLst>
              </a:tr>
              <a:tr h="41626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POST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 with 0 chars for Name (empty string)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400 Bad Request response w/ proper error message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475184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POST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 with 1 chars for Name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201 Created response with new item’s Id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6571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 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069593"/>
                  </a:ext>
                </a:extLst>
              </a:tr>
              <a:tr h="3958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POST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 with Date being 2 weeks ago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400 Bad Request response w/ proper error message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196140"/>
                  </a:ext>
                </a:extLst>
              </a:tr>
              <a:tr h="42588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POST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 with Date being 2 weeks in the future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201 Created response with new item’s Id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096620"/>
                  </a:ext>
                </a:extLst>
              </a:tr>
              <a:tr h="40083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POST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 with Date February 31</a:t>
                      </a:r>
                      <a:r>
                        <a:rPr lang="en-US" baseline="30000" dirty="0">
                          <a:solidFill>
                            <a:schemeClr val="tx2"/>
                          </a:solidFill>
                        </a:rPr>
                        <a:t>st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2020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400 Bad Request response w/ proper error message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490067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POST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 with Date being today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201 Created response with new item’s Id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96576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6D09AF3E-CF2C-4735-BEC1-E4B868710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285" y="527963"/>
            <a:ext cx="896177" cy="8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88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Boundaries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8016" lvl="1" indent="0">
              <a:spcBef>
                <a:spcPts val="600"/>
              </a:spcBef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DCE6CE0E-E70F-4373-8D1B-54CA1BF2DA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9574423"/>
              </p:ext>
            </p:extLst>
          </p:nvPr>
        </p:nvGraphicFramePr>
        <p:xfrm>
          <a:off x="622837" y="1438176"/>
          <a:ext cx="11073009" cy="43460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862181">
                  <a:extLst>
                    <a:ext uri="{9D8B030D-6E8A-4147-A177-3AD203B41FA5}">
                      <a16:colId xmlns:a16="http://schemas.microsoft.com/office/drawing/2014/main" val="266861385"/>
                    </a:ext>
                  </a:extLst>
                </a:gridCol>
                <a:gridCol w="5210828">
                  <a:extLst>
                    <a:ext uri="{9D8B030D-6E8A-4147-A177-3AD203B41FA5}">
                      <a16:colId xmlns:a16="http://schemas.microsoft.com/office/drawing/2014/main" val="140608848"/>
                    </a:ext>
                  </a:extLst>
                </a:gridCol>
              </a:tblGrid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Actions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Expected Results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460622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POST 4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items with name “test” and note Ids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480825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PUT item 1 with 255 chars for Name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204 No Content response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2532402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PUT item 2 with 256 chars for Name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400 Bad Request response w/ proper error message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856087"/>
                  </a:ext>
                </a:extLst>
              </a:tr>
              <a:tr h="41626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PUT item 3 with 0 chars for Name (empty string)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400 Bad Request response w/ proper error message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6475184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PUT item 4 with 1 chars for Name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204 No Content response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5717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endParaRPr lang="en-US" sz="1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069593"/>
                  </a:ext>
                </a:extLst>
              </a:tr>
              <a:tr h="3958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POST 4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items with Date of tomorrow and note Ids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234911"/>
                  </a:ext>
                </a:extLst>
              </a:tr>
              <a:tr h="3958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PUT item 1 with Date being 2 weeks ago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400 Bad Request response w/ proper error message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196140"/>
                  </a:ext>
                </a:extLst>
              </a:tr>
              <a:tr h="42588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PUT item 2 with Date being 2 weeks in the future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204 No Content response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096620"/>
                  </a:ext>
                </a:extLst>
              </a:tr>
              <a:tr h="40083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PUT item 3 with Date February 31</a:t>
                      </a:r>
                      <a:r>
                        <a:rPr lang="en-US" baseline="30000" dirty="0">
                          <a:solidFill>
                            <a:schemeClr val="tx2"/>
                          </a:solidFill>
                        </a:rPr>
                        <a:t>st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2020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400 Bad Request response w/ proper error message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490067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PUT item 4 with Date being today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204 No Content response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96576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62F12CFF-DF5C-4F8D-896B-DA75BB065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285" y="527963"/>
            <a:ext cx="896177" cy="8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18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SOAP – Simple Object Access Protocol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1B903AD-3146-4661-B016-B84163BC04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5403082"/>
              </p:ext>
            </p:extLst>
          </p:nvPr>
        </p:nvGraphicFramePr>
        <p:xfrm>
          <a:off x="838200" y="1690688"/>
          <a:ext cx="10515600" cy="4144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3133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DC7D05F-4947-4A88-8DA8-AA54E85021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1D18DC1-5989-4BA7-8B0D-A354F9C707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D1884E3-D59B-42F2-8C49-D2880B2D0D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2EB6580-2C88-46A0-A4E1-03F80ECBEF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A69847E-9502-461F-BA0B-52432C0A8C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91AF962-7735-4F0B-BA17-84A32AFDC0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Required Fields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1861E-A686-4B72-A467-8F6D0425CF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688169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Required 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dirty="0"/>
              <a:t>If required data is omitted, it yields an accurate response</a:t>
            </a:r>
          </a:p>
          <a:p>
            <a:pPr>
              <a:spcBef>
                <a:spcPts val="600"/>
              </a:spcBef>
            </a:pPr>
            <a:r>
              <a:rPr lang="en-US" altLang="en-US" dirty="0"/>
              <a:t>If I fail to submit required information</a:t>
            </a:r>
          </a:p>
          <a:p>
            <a:pPr lvl="1">
              <a:spcBef>
                <a:spcPts val="600"/>
              </a:spcBef>
            </a:pPr>
            <a:r>
              <a:rPr lang="en-US" altLang="en-US" dirty="0"/>
              <a:t>Will I be able to understand how to fix it?</a:t>
            </a:r>
          </a:p>
          <a:p>
            <a:pPr lvl="1">
              <a:spcBef>
                <a:spcPts val="600"/>
              </a:spcBef>
            </a:pPr>
            <a:r>
              <a:rPr lang="en-US" altLang="en-US" dirty="0"/>
              <a:t>Is it handled gracefully?</a:t>
            </a:r>
          </a:p>
          <a:p>
            <a:pPr lvl="1">
              <a:spcBef>
                <a:spcPts val="600"/>
              </a:spcBef>
            </a:pPr>
            <a:r>
              <a:rPr lang="en-US" altLang="en-US" dirty="0"/>
              <a:t>Is the request processed as if it wasn’t required?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923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Required Fields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851108-E196-4221-A022-2EDF617A9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14" y="2161666"/>
            <a:ext cx="3868594" cy="16914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C0FD30-1F47-459F-9FB3-A98BAFB15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742" y="2161667"/>
            <a:ext cx="3847247" cy="16914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AE0854-B4AB-430E-87C2-EEA55020A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6491" y="2372213"/>
            <a:ext cx="3779351" cy="12703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1168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Required Fields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1FA641-17FA-4533-BAE8-CF5414C93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31" y="764089"/>
            <a:ext cx="496213" cy="494972"/>
          </a:xfrm>
          <a:prstGeom prst="rect">
            <a:avLst/>
          </a:prstGeom>
        </p:spPr>
      </p:pic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8F6240BE-3B70-44E2-96D9-F63CF0E712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7112708"/>
              </p:ext>
            </p:extLst>
          </p:nvPr>
        </p:nvGraphicFramePr>
        <p:xfrm>
          <a:off x="622837" y="1658025"/>
          <a:ext cx="11073009" cy="346760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862181">
                  <a:extLst>
                    <a:ext uri="{9D8B030D-6E8A-4147-A177-3AD203B41FA5}">
                      <a16:colId xmlns:a16="http://schemas.microsoft.com/office/drawing/2014/main" val="266861385"/>
                    </a:ext>
                  </a:extLst>
                </a:gridCol>
                <a:gridCol w="5210828">
                  <a:extLst>
                    <a:ext uri="{9D8B030D-6E8A-4147-A177-3AD203B41FA5}">
                      <a16:colId xmlns:a16="http://schemas.microsoft.com/office/drawing/2014/main" val="140608848"/>
                    </a:ext>
                  </a:extLst>
                </a:gridCol>
              </a:tblGrid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Actions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Expected Results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460622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POST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 with no fields specified (empty JSON)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400 Bad Request response w/ proper error message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532402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POST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 with Name field null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400 Bad Request response w/ proper error message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4856087"/>
                  </a:ext>
                </a:extLst>
              </a:tr>
              <a:tr h="41626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POST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 with 0 chars for Name (empty string)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400 Bad Request response w/ proper error message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475184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2069593"/>
                  </a:ext>
                </a:extLst>
              </a:tr>
              <a:tr h="3958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POST item with valid Name for PUT tests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196140"/>
                  </a:ext>
                </a:extLst>
              </a:tr>
              <a:tr h="42588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PUT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 with no fields specified (empty JSON)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400 Bad Request response w/ proper error message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096620"/>
                  </a:ext>
                </a:extLst>
              </a:tr>
              <a:tr h="40083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PUT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 with Name field null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400 Bad Request response w/ proper error message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490067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PUT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 with 0 chars for Name (empty string)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400 Bad Request response w/ proper error message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37965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70498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Field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5F2B1-32E3-4C68-9286-A229A7719F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791531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Field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If the client sends a different data type than what is expected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Expect INTEGER, send</a:t>
            </a:r>
          </a:p>
          <a:p>
            <a:pPr lvl="2">
              <a:spcBef>
                <a:spcPts val="600"/>
              </a:spcBef>
            </a:pPr>
            <a:r>
              <a:rPr lang="en-US" sz="1600" dirty="0"/>
              <a:t>STRING</a:t>
            </a:r>
          </a:p>
          <a:p>
            <a:pPr lvl="2">
              <a:spcBef>
                <a:spcPts val="600"/>
              </a:spcBef>
            </a:pPr>
            <a:r>
              <a:rPr lang="en-US" sz="1600" dirty="0"/>
              <a:t>DECIMAL</a:t>
            </a:r>
          </a:p>
          <a:p>
            <a:pPr lvl="2">
              <a:spcBef>
                <a:spcPts val="600"/>
              </a:spcBef>
            </a:pPr>
            <a:r>
              <a:rPr lang="en-US" sz="2800" dirty="0"/>
              <a:t>☃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E8397-4256-4496-AEEB-45ADE0A5B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307" y="3925010"/>
            <a:ext cx="6958396" cy="154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1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A33062-0848-49A3-A5AB-CA52E30E9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686" y="0"/>
            <a:ext cx="4977008" cy="597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828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Field Types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6560D142-85CF-4F0D-B30A-B37A043278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212366"/>
              </p:ext>
            </p:extLst>
          </p:nvPr>
        </p:nvGraphicFramePr>
        <p:xfrm>
          <a:off x="622837" y="1658025"/>
          <a:ext cx="11073009" cy="187930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78796">
                  <a:extLst>
                    <a:ext uri="{9D8B030D-6E8A-4147-A177-3AD203B41FA5}">
                      <a16:colId xmlns:a16="http://schemas.microsoft.com/office/drawing/2014/main" val="266861385"/>
                    </a:ext>
                  </a:extLst>
                </a:gridCol>
                <a:gridCol w="4894213">
                  <a:extLst>
                    <a:ext uri="{9D8B030D-6E8A-4147-A177-3AD203B41FA5}">
                      <a16:colId xmlns:a16="http://schemas.microsoft.com/office/drawing/2014/main" val="140608848"/>
                    </a:ext>
                  </a:extLst>
                </a:gridCol>
              </a:tblGrid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Actions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Expected Results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460622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POST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 with Name being Unicode Snowman (</a:t>
                      </a:r>
                      <a:r>
                        <a:rPr lang="en-US" sz="1800" b="0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☃)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201 Created response with new item’s Id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532402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9269440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POST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 with name “test” for PUT test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856087"/>
                  </a:ext>
                </a:extLst>
              </a:tr>
              <a:tr h="41626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PUT item with Name Unicode Snowman (</a:t>
                      </a:r>
                      <a:r>
                        <a:rPr lang="en-US" sz="1800" b="0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☃)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204 No Content response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9647518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B899130-4D38-4B5A-9EB0-E7E332337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285" y="527963"/>
            <a:ext cx="896177" cy="8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8472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Field Types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182FEA38-0ADA-4B28-9599-88E7D39BEB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1888417"/>
              </p:ext>
            </p:extLst>
          </p:nvPr>
        </p:nvGraphicFramePr>
        <p:xfrm>
          <a:off x="622837" y="1658025"/>
          <a:ext cx="11073009" cy="371767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862181">
                  <a:extLst>
                    <a:ext uri="{9D8B030D-6E8A-4147-A177-3AD203B41FA5}">
                      <a16:colId xmlns:a16="http://schemas.microsoft.com/office/drawing/2014/main" val="266861385"/>
                    </a:ext>
                  </a:extLst>
                </a:gridCol>
                <a:gridCol w="5210828">
                  <a:extLst>
                    <a:ext uri="{9D8B030D-6E8A-4147-A177-3AD203B41FA5}">
                      <a16:colId xmlns:a16="http://schemas.microsoft.com/office/drawing/2014/main" val="140608848"/>
                    </a:ext>
                  </a:extLst>
                </a:gridCol>
              </a:tblGrid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Actions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Expected Results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460622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POST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 with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DateDue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being “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abcd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”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400 Bad Request response w/ proper error message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532402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POST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 with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DateDue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being false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400 Bad Request response w/ proper error message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9269440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POST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 with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DateDue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being 1234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400 Bad Request response w/ proper error message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7820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561068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POST 3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items with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DateDue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being tomorrow for PUT tests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856087"/>
                  </a:ext>
                </a:extLst>
              </a:tr>
              <a:tr h="41626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PUT item 1 with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DateDue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being “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abcd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”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400 Bad Request response w/ proper error message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6475184"/>
                  </a:ext>
                </a:extLst>
              </a:tr>
              <a:tr h="41626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PUT item 2 with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DateDue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being false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400 Bad Request response w/ proper error message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272705"/>
                  </a:ext>
                </a:extLst>
              </a:tr>
              <a:tr h="41626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PUT item 3 with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DateDue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being 1234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400 Bad Request response w/ proper error message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5639053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6F9F3AE7-2B73-4C6D-AA09-360C4A267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285" y="527963"/>
            <a:ext cx="896177" cy="8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6831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Failure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C43A8-54AD-422D-97D8-A71F375C65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g33klady.com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62796246"/>
      </p:ext>
    </p:extLst>
  </p:cSld>
  <p:clrMapOvr>
    <a:masterClrMapping/>
  </p:clrMapOvr>
</p:sld>
</file>

<file path=ppt/theme/theme1.xml><?xml version="1.0" encoding="utf-8"?>
<a:theme xmlns:a="http://schemas.openxmlformats.org/drawingml/2006/main" name="g33klady_template">
  <a:themeElements>
    <a:clrScheme name="g33klady theme">
      <a:dk1>
        <a:srgbClr val="005CFF"/>
      </a:dk1>
      <a:lt1>
        <a:sysClr val="window" lastClr="FFFFFF"/>
      </a:lt1>
      <a:dk2>
        <a:srgbClr val="112B48"/>
      </a:dk2>
      <a:lt2>
        <a:srgbClr val="F2F2F2"/>
      </a:lt2>
      <a:accent1>
        <a:srgbClr val="005CFF"/>
      </a:accent1>
      <a:accent2>
        <a:srgbClr val="112B48"/>
      </a:accent2>
      <a:accent3>
        <a:srgbClr val="F2F2F2"/>
      </a:accent3>
      <a:accent4>
        <a:srgbClr val="FFC000"/>
      </a:accent4>
      <a:accent5>
        <a:srgbClr val="5B9BD5"/>
      </a:accent5>
      <a:accent6>
        <a:srgbClr val="70AD47"/>
      </a:accent6>
      <a:hlink>
        <a:srgbClr val="005CFF"/>
      </a:hlink>
      <a:folHlink>
        <a:srgbClr val="112B4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33klady_template.potx" id="{C4C6EDE9-9A64-4442-9CDB-1A83898CE284}" vid="{C6A9814D-7CDE-4980-B0DE-F7A7F8BBB42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g33klady_template</Template>
  <TotalTime>0</TotalTime>
  <Words>4065</Words>
  <Application>Microsoft Office PowerPoint</Application>
  <PresentationFormat>Widescreen</PresentationFormat>
  <Paragraphs>698</Paragraphs>
  <Slides>114</Slides>
  <Notes>99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21" baseType="lpstr">
      <vt:lpstr>Arial</vt:lpstr>
      <vt:lpstr>Bitter</vt:lpstr>
      <vt:lpstr>Calibri</vt:lpstr>
      <vt:lpstr>Century Gothic</vt:lpstr>
      <vt:lpstr>Consolas</vt:lpstr>
      <vt:lpstr>Roboto</vt:lpstr>
      <vt:lpstr>g33klady_template</vt:lpstr>
      <vt:lpstr>Have Some Cake With Your Frosting:</vt:lpstr>
      <vt:lpstr>New slides, who dis?</vt:lpstr>
      <vt:lpstr>Objective</vt:lpstr>
      <vt:lpstr>Level Setting</vt:lpstr>
      <vt:lpstr>PowerPoint Presentation</vt:lpstr>
      <vt:lpstr>What is an API?</vt:lpstr>
      <vt:lpstr>What is a Web Service?</vt:lpstr>
      <vt:lpstr>API vs Web Service</vt:lpstr>
      <vt:lpstr>SOAP – Simple Object Access Protocol</vt:lpstr>
      <vt:lpstr>REST – Representational State Transfer</vt:lpstr>
      <vt:lpstr>GraphQL – Graph Query Language</vt:lpstr>
      <vt:lpstr>Comparison</vt:lpstr>
      <vt:lpstr>Focus on REST Web Services</vt:lpstr>
      <vt:lpstr>CRUD</vt:lpstr>
      <vt:lpstr>Client-Server</vt:lpstr>
      <vt:lpstr>Why Test Web Services or APIs?</vt:lpstr>
      <vt:lpstr>Why Test Web Services?</vt:lpstr>
      <vt:lpstr>Why Test Web Services?</vt:lpstr>
      <vt:lpstr>Why Test Web Services?</vt:lpstr>
      <vt:lpstr>PowerPoint Presentation</vt:lpstr>
      <vt:lpstr>HTTP Response Codes and How They Fit</vt:lpstr>
      <vt:lpstr>HTTP Response Codes</vt:lpstr>
      <vt:lpstr>Most Common HTTP Response Codes</vt:lpstr>
      <vt:lpstr>Most Common HTTP Response Codes</vt:lpstr>
      <vt:lpstr>Most Common HTTP Response Codes</vt:lpstr>
      <vt:lpstr>Most Common HTTP Response Codes</vt:lpstr>
      <vt:lpstr>How Can We Test Web Services?</vt:lpstr>
      <vt:lpstr>What Types of Tests Can We Perform?</vt:lpstr>
      <vt:lpstr>How Can We Test Web Services?</vt:lpstr>
      <vt:lpstr>Load it up!</vt:lpstr>
      <vt:lpstr>Let’s Get Our App Running!</vt:lpstr>
      <vt:lpstr>What to Test?</vt:lpstr>
      <vt:lpstr>How Can I Figure Out What to Test?</vt:lpstr>
      <vt:lpstr>How Can I Figure Out What to Test?</vt:lpstr>
      <vt:lpstr>How Can I Figure Out What to Test?</vt:lpstr>
      <vt:lpstr>How is The UI Using The API?</vt:lpstr>
      <vt:lpstr>Dev Tools</vt:lpstr>
      <vt:lpstr>Network Tab</vt:lpstr>
      <vt:lpstr>Network Tab</vt:lpstr>
      <vt:lpstr>Network Tab</vt:lpstr>
      <vt:lpstr>Network Tab</vt:lpstr>
      <vt:lpstr>Network Tab</vt:lpstr>
      <vt:lpstr>Network Tab</vt:lpstr>
      <vt:lpstr>Network Tab</vt:lpstr>
      <vt:lpstr>Network Tab</vt:lpstr>
      <vt:lpstr>Network Tab - Filtering</vt:lpstr>
      <vt:lpstr>Network Tab - Filtering</vt:lpstr>
      <vt:lpstr>Network Tab - Filtering</vt:lpstr>
      <vt:lpstr>Network Tab - Filtering</vt:lpstr>
      <vt:lpstr>Network Tab - Filtering</vt:lpstr>
      <vt:lpstr>Network Tab - Filtering</vt:lpstr>
      <vt:lpstr>Network Tab - Filtering Caution</vt:lpstr>
      <vt:lpstr>Dev Tools</vt:lpstr>
      <vt:lpstr>Observations</vt:lpstr>
      <vt:lpstr>Notes</vt:lpstr>
      <vt:lpstr>Getting Around Postman</vt:lpstr>
      <vt:lpstr>Create Our Collection</vt:lpstr>
      <vt:lpstr>Create Our Collection</vt:lpstr>
      <vt:lpstr>Getting Around in Postman</vt:lpstr>
      <vt:lpstr>Variables</vt:lpstr>
      <vt:lpstr>Variables</vt:lpstr>
      <vt:lpstr>Getting Around in Postman</vt:lpstr>
      <vt:lpstr>Getting Around in Postman</vt:lpstr>
      <vt:lpstr>Getting Around in Postman</vt:lpstr>
      <vt:lpstr>Getting Around in Postman</vt:lpstr>
      <vt:lpstr>Getting Around in Postman</vt:lpstr>
      <vt:lpstr>Getting Around in Postman</vt:lpstr>
      <vt:lpstr>Getting Around in Postman</vt:lpstr>
      <vt:lpstr>Getting Around in Postman</vt:lpstr>
      <vt:lpstr>Getting Around in Postman</vt:lpstr>
      <vt:lpstr>Getting Around in Postman</vt:lpstr>
      <vt:lpstr>Getting Around in Postman</vt:lpstr>
      <vt:lpstr>Getting Around in Postman</vt:lpstr>
      <vt:lpstr>Getting Around in Postman</vt:lpstr>
      <vt:lpstr>Getting Around in Postman</vt:lpstr>
      <vt:lpstr>Getting Around in Postman</vt:lpstr>
      <vt:lpstr>Getting Around in Postman</vt:lpstr>
      <vt:lpstr>Getting Around in Postman</vt:lpstr>
      <vt:lpstr>Getting Around in Postman</vt:lpstr>
      <vt:lpstr>Testing With Postman</vt:lpstr>
      <vt:lpstr>CRUD Tests</vt:lpstr>
      <vt:lpstr>Testing CRUD Operations</vt:lpstr>
      <vt:lpstr>CRUD</vt:lpstr>
      <vt:lpstr>Testing CRUD Operations</vt:lpstr>
      <vt:lpstr>Boundary Testing</vt:lpstr>
      <vt:lpstr>Testing Boundaries</vt:lpstr>
      <vt:lpstr>Testing Boundaries</vt:lpstr>
      <vt:lpstr>Testing Boundaries</vt:lpstr>
      <vt:lpstr>Testing Boundaries</vt:lpstr>
      <vt:lpstr>Required Fields</vt:lpstr>
      <vt:lpstr>Testing Required Fields</vt:lpstr>
      <vt:lpstr>Testing Required Fields</vt:lpstr>
      <vt:lpstr>Testing Required Fields</vt:lpstr>
      <vt:lpstr>Field Types</vt:lpstr>
      <vt:lpstr>Testing Field Types</vt:lpstr>
      <vt:lpstr>PowerPoint Presentation</vt:lpstr>
      <vt:lpstr>Testing Field Types</vt:lpstr>
      <vt:lpstr>Testing Field Types</vt:lpstr>
      <vt:lpstr>Failure</vt:lpstr>
      <vt:lpstr>Testing for Failure</vt:lpstr>
      <vt:lpstr>Testing for Failure</vt:lpstr>
      <vt:lpstr>Testing for Failure</vt:lpstr>
      <vt:lpstr>Security</vt:lpstr>
      <vt:lpstr>Testing Security</vt:lpstr>
      <vt:lpstr>Testing Security</vt:lpstr>
      <vt:lpstr>Testing Security</vt:lpstr>
      <vt:lpstr>Exploratory</vt:lpstr>
      <vt:lpstr>Exploratory Testing</vt:lpstr>
      <vt:lpstr>Exploratory Testing Web Services</vt:lpstr>
      <vt:lpstr>Exploratory Testing Web Services</vt:lpstr>
      <vt:lpstr>Let’s Stop Our App!</vt:lpstr>
      <vt:lpstr>Test Those Web Services!</vt:lpstr>
      <vt:lpstr>Test Those Web Services</vt:lpstr>
      <vt:lpstr>That’s it!</vt:lpstr>
    </vt:vector>
  </TitlesOfParts>
  <Company>Quicken Loans,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RESTful Web Services</dc:title>
  <dc:creator>Weaver-Robb, Hilary</dc:creator>
  <cp:lastModifiedBy>Hilary Weaver-Robb</cp:lastModifiedBy>
  <cp:revision>230</cp:revision>
  <dcterms:created xsi:type="dcterms:W3CDTF">2016-10-22T18:06:27Z</dcterms:created>
  <dcterms:modified xsi:type="dcterms:W3CDTF">2019-01-09T17:17:19Z</dcterms:modified>
</cp:coreProperties>
</file>